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26"/>
  </p:notesMasterIdLst>
  <p:handoutMasterIdLst>
    <p:handoutMasterId r:id="rId27"/>
  </p:handoutMasterIdLst>
  <p:sldIdLst>
    <p:sldId id="256" r:id="rId2"/>
    <p:sldId id="283" r:id="rId3"/>
    <p:sldId id="276" r:id="rId4"/>
    <p:sldId id="285" r:id="rId5"/>
    <p:sldId id="286" r:id="rId6"/>
    <p:sldId id="287" r:id="rId7"/>
    <p:sldId id="288" r:id="rId8"/>
    <p:sldId id="289" r:id="rId9"/>
    <p:sldId id="290" r:id="rId10"/>
    <p:sldId id="291" r:id="rId11"/>
    <p:sldId id="292" r:id="rId12"/>
    <p:sldId id="293" r:id="rId13"/>
    <p:sldId id="294" r:id="rId14"/>
    <p:sldId id="295" r:id="rId15"/>
    <p:sldId id="296" r:id="rId16"/>
    <p:sldId id="297" r:id="rId17"/>
    <p:sldId id="298" r:id="rId18"/>
    <p:sldId id="299" r:id="rId19"/>
    <p:sldId id="300" r:id="rId20"/>
    <p:sldId id="301" r:id="rId21"/>
    <p:sldId id="302" r:id="rId22"/>
    <p:sldId id="303" r:id="rId23"/>
    <p:sldId id="304" r:id="rId24"/>
    <p:sldId id="271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12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3984" userDrawn="1">
          <p15:clr>
            <a:srgbClr val="A4A3A4"/>
          </p15:clr>
        </p15:guide>
        <p15:guide id="4" orient="horz" pos="247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17FF63A-E3B8-7A43-BAC5-B4CB701F4403}" v="11" dt="2019-05-02T13:08:46.87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127" autoAdjust="0"/>
    <p:restoredTop sz="94652" autoAdjust="0"/>
  </p:normalViewPr>
  <p:slideViewPr>
    <p:cSldViewPr snapToGrid="0" showGuides="1">
      <p:cViewPr varScale="1">
        <p:scale>
          <a:sx n="138" d="100"/>
          <a:sy n="138" d="100"/>
        </p:scale>
        <p:origin x="608" y="184"/>
      </p:cViewPr>
      <p:guideLst>
        <p:guide orient="horz" pos="912"/>
        <p:guide pos="3840"/>
        <p:guide orient="horz" pos="3984"/>
        <p:guide orient="horz" pos="2472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4" d="100"/>
          <a:sy n="104" d="100"/>
        </p:scale>
        <p:origin x="3296" y="21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ang Xu" userId="2ef8d03b0d59ea36" providerId="LiveId" clId="{317FF63A-E3B8-7A43-BAC5-B4CB701F4403}"/>
    <pc:docChg chg="undo custSel mod addSld delSld modSld sldOrd">
      <pc:chgData name="Yang Xu" userId="2ef8d03b0d59ea36" providerId="LiveId" clId="{317FF63A-E3B8-7A43-BAC5-B4CB701F4403}" dt="2019-05-02T13:09:42.391" v="1184" actId="26606"/>
      <pc:docMkLst>
        <pc:docMk/>
      </pc:docMkLst>
      <pc:sldChg chg="modSp">
        <pc:chgData name="Yang Xu" userId="2ef8d03b0d59ea36" providerId="LiveId" clId="{317FF63A-E3B8-7A43-BAC5-B4CB701F4403}" dt="2019-05-02T12:26:52.780" v="1" actId="20577"/>
        <pc:sldMkLst>
          <pc:docMk/>
          <pc:sldMk cId="1819078332" sldId="276"/>
        </pc:sldMkLst>
        <pc:spChg chg="mod">
          <ac:chgData name="Yang Xu" userId="2ef8d03b0d59ea36" providerId="LiveId" clId="{317FF63A-E3B8-7A43-BAC5-B4CB701F4403}" dt="2019-05-02T12:26:52.780" v="1" actId="20577"/>
          <ac:spMkLst>
            <pc:docMk/>
            <pc:sldMk cId="1819078332" sldId="276"/>
            <ac:spMk id="2" creationId="{12521D1A-8A04-4751-B745-62E8FE98EF29}"/>
          </ac:spMkLst>
        </pc:spChg>
      </pc:sldChg>
      <pc:sldChg chg="addSp delSp modSp add del mod setBg setClrOvrMap">
        <pc:chgData name="Yang Xu" userId="2ef8d03b0d59ea36" providerId="LiveId" clId="{317FF63A-E3B8-7A43-BAC5-B4CB701F4403}" dt="2019-05-02T12:35:50.064" v="165" actId="2696"/>
        <pc:sldMkLst>
          <pc:docMk/>
          <pc:sldMk cId="954440072" sldId="284"/>
        </pc:sldMkLst>
        <pc:spChg chg="mod">
          <ac:chgData name="Yang Xu" userId="2ef8d03b0d59ea36" providerId="LiveId" clId="{317FF63A-E3B8-7A43-BAC5-B4CB701F4403}" dt="2019-05-02T12:35:38.804" v="163" actId="26606"/>
          <ac:spMkLst>
            <pc:docMk/>
            <pc:sldMk cId="954440072" sldId="284"/>
            <ac:spMk id="2" creationId="{0CF09C35-C8F7-4748-8507-401C10BB59E5}"/>
          </ac:spMkLst>
        </pc:spChg>
        <pc:spChg chg="mod">
          <ac:chgData name="Yang Xu" userId="2ef8d03b0d59ea36" providerId="LiveId" clId="{317FF63A-E3B8-7A43-BAC5-B4CB701F4403}" dt="2019-05-02T12:35:38.804" v="163" actId="26606"/>
          <ac:spMkLst>
            <pc:docMk/>
            <pc:sldMk cId="954440072" sldId="284"/>
            <ac:spMk id="3" creationId="{2C0958B9-22DF-FA4A-93CD-81672254D4EC}"/>
          </ac:spMkLst>
        </pc:spChg>
        <pc:spChg chg="add del">
          <ac:chgData name="Yang Xu" userId="2ef8d03b0d59ea36" providerId="LiveId" clId="{317FF63A-E3B8-7A43-BAC5-B4CB701F4403}" dt="2019-05-02T12:35:37.039" v="160" actId="26606"/>
          <ac:spMkLst>
            <pc:docMk/>
            <pc:sldMk cId="954440072" sldId="284"/>
            <ac:spMk id="8" creationId="{23962611-DFD5-4092-AAFD-559E3DFCE2C9}"/>
          </ac:spMkLst>
        </pc:spChg>
        <pc:spChg chg="add del">
          <ac:chgData name="Yang Xu" userId="2ef8d03b0d59ea36" providerId="LiveId" clId="{317FF63A-E3B8-7A43-BAC5-B4CB701F4403}" dt="2019-05-02T12:35:38.781" v="162" actId="26606"/>
          <ac:spMkLst>
            <pc:docMk/>
            <pc:sldMk cId="954440072" sldId="284"/>
            <ac:spMk id="13" creationId="{2A8AA5BC-4F7A-4226-8F99-6D824B226A97}"/>
          </ac:spMkLst>
        </pc:spChg>
        <pc:spChg chg="add del">
          <ac:chgData name="Yang Xu" userId="2ef8d03b0d59ea36" providerId="LiveId" clId="{317FF63A-E3B8-7A43-BAC5-B4CB701F4403}" dt="2019-05-02T12:35:38.781" v="162" actId="26606"/>
          <ac:spMkLst>
            <pc:docMk/>
            <pc:sldMk cId="954440072" sldId="284"/>
            <ac:spMk id="14" creationId="{3E5445C6-DD42-4979-86FF-03730E8C6DB0}"/>
          </ac:spMkLst>
        </pc:spChg>
        <pc:spChg chg="add">
          <ac:chgData name="Yang Xu" userId="2ef8d03b0d59ea36" providerId="LiveId" clId="{317FF63A-E3B8-7A43-BAC5-B4CB701F4403}" dt="2019-05-02T12:35:38.804" v="163" actId="26606"/>
          <ac:spMkLst>
            <pc:docMk/>
            <pc:sldMk cId="954440072" sldId="284"/>
            <ac:spMk id="16" creationId="{23962611-DFD5-4092-AAFD-559E3DFCE2C9}"/>
          </ac:spMkLst>
        </pc:spChg>
        <pc:picChg chg="add del">
          <ac:chgData name="Yang Xu" userId="2ef8d03b0d59ea36" providerId="LiveId" clId="{317FF63A-E3B8-7A43-BAC5-B4CB701F4403}" dt="2019-05-02T12:35:37.039" v="160" actId="26606"/>
          <ac:picMkLst>
            <pc:docMk/>
            <pc:sldMk cId="954440072" sldId="284"/>
            <ac:picMk id="10" creationId="{2270F1FA-0425-408F-9861-80BF5AFB276D}"/>
          </ac:picMkLst>
        </pc:picChg>
        <pc:picChg chg="add">
          <ac:chgData name="Yang Xu" userId="2ef8d03b0d59ea36" providerId="LiveId" clId="{317FF63A-E3B8-7A43-BAC5-B4CB701F4403}" dt="2019-05-02T12:35:38.804" v="163" actId="26606"/>
          <ac:picMkLst>
            <pc:docMk/>
            <pc:sldMk cId="954440072" sldId="284"/>
            <ac:picMk id="17" creationId="{2270F1FA-0425-408F-9861-80BF5AFB276D}"/>
          </ac:picMkLst>
        </pc:picChg>
        <pc:cxnChg chg="add del">
          <ac:chgData name="Yang Xu" userId="2ef8d03b0d59ea36" providerId="LiveId" clId="{317FF63A-E3B8-7A43-BAC5-B4CB701F4403}" dt="2019-05-02T12:35:38.781" v="162" actId="26606"/>
          <ac:cxnSpMkLst>
            <pc:docMk/>
            <pc:sldMk cId="954440072" sldId="284"/>
            <ac:cxnSpMk id="12" creationId="{45000665-DFC7-417E-8FD7-516A0F15C975}"/>
          </ac:cxnSpMkLst>
        </pc:cxnChg>
      </pc:sldChg>
      <pc:sldChg chg="addSp delSp modSp add mod ord setBg">
        <pc:chgData name="Yang Xu" userId="2ef8d03b0d59ea36" providerId="LiveId" clId="{317FF63A-E3B8-7A43-BAC5-B4CB701F4403}" dt="2019-05-02T12:34:36.965" v="148" actId="26606"/>
        <pc:sldMkLst>
          <pc:docMk/>
          <pc:sldMk cId="913466641" sldId="285"/>
        </pc:sldMkLst>
        <pc:spChg chg="mod">
          <ac:chgData name="Yang Xu" userId="2ef8d03b0d59ea36" providerId="LiveId" clId="{317FF63A-E3B8-7A43-BAC5-B4CB701F4403}" dt="2019-05-02T12:34:36.965" v="148" actId="26606"/>
          <ac:spMkLst>
            <pc:docMk/>
            <pc:sldMk cId="913466641" sldId="285"/>
            <ac:spMk id="2" creationId="{6EE17CB0-4CDD-CA4E-B651-5E53C6CC9EFA}"/>
          </ac:spMkLst>
        </pc:spChg>
        <pc:spChg chg="del mod">
          <ac:chgData name="Yang Xu" userId="2ef8d03b0d59ea36" providerId="LiveId" clId="{317FF63A-E3B8-7A43-BAC5-B4CB701F4403}" dt="2019-05-02T12:34:36.965" v="148" actId="26606"/>
          <ac:spMkLst>
            <pc:docMk/>
            <pc:sldMk cId="913466641" sldId="285"/>
            <ac:spMk id="3" creationId="{9B331ADC-F3C8-754E-9907-E149CC52E176}"/>
          </ac:spMkLst>
        </pc:spChg>
        <pc:spChg chg="add">
          <ac:chgData name="Yang Xu" userId="2ef8d03b0d59ea36" providerId="LiveId" clId="{317FF63A-E3B8-7A43-BAC5-B4CB701F4403}" dt="2019-05-02T12:34:36.965" v="148" actId="26606"/>
          <ac:spMkLst>
            <pc:docMk/>
            <pc:sldMk cId="913466641" sldId="285"/>
            <ac:spMk id="10" creationId="{46C2E80F-49A6-4372-B103-219D417A55ED}"/>
          </ac:spMkLst>
        </pc:spChg>
        <pc:graphicFrameChg chg="add">
          <ac:chgData name="Yang Xu" userId="2ef8d03b0d59ea36" providerId="LiveId" clId="{317FF63A-E3B8-7A43-BAC5-B4CB701F4403}" dt="2019-05-02T12:34:36.965" v="148" actId="26606"/>
          <ac:graphicFrameMkLst>
            <pc:docMk/>
            <pc:sldMk cId="913466641" sldId="285"/>
            <ac:graphicFrameMk id="5" creationId="{0B835EDC-4E57-4D8A-B4EF-5345D623CEEC}"/>
          </ac:graphicFrameMkLst>
        </pc:graphicFrameChg>
      </pc:sldChg>
      <pc:sldChg chg="del">
        <pc:chgData name="Yang Xu" userId="2ef8d03b0d59ea36" providerId="LiveId" clId="{317FF63A-E3B8-7A43-BAC5-B4CB701F4403}" dt="2019-05-02T12:27:09.027" v="2" actId="2696"/>
        <pc:sldMkLst>
          <pc:docMk/>
          <pc:sldMk cId="1823710545" sldId="285"/>
        </pc:sldMkLst>
      </pc:sldChg>
      <pc:sldChg chg="add del">
        <pc:chgData name="Yang Xu" userId="2ef8d03b0d59ea36" providerId="LiveId" clId="{317FF63A-E3B8-7A43-BAC5-B4CB701F4403}" dt="2019-05-02T12:31:59.901" v="18"/>
        <pc:sldMkLst>
          <pc:docMk/>
          <pc:sldMk cId="4123230105" sldId="285"/>
        </pc:sldMkLst>
      </pc:sldChg>
      <pc:sldChg chg="del">
        <pc:chgData name="Yang Xu" userId="2ef8d03b0d59ea36" providerId="LiveId" clId="{317FF63A-E3B8-7A43-BAC5-B4CB701F4403}" dt="2019-05-02T12:27:09.139" v="3" actId="2696"/>
        <pc:sldMkLst>
          <pc:docMk/>
          <pc:sldMk cId="1566662673" sldId="286"/>
        </pc:sldMkLst>
      </pc:sldChg>
      <pc:sldChg chg="addSp delSp modSp add mod setBg">
        <pc:chgData name="Yang Xu" userId="2ef8d03b0d59ea36" providerId="LiveId" clId="{317FF63A-E3B8-7A43-BAC5-B4CB701F4403}" dt="2019-05-02T12:38:22.240" v="508" actId="26606"/>
        <pc:sldMkLst>
          <pc:docMk/>
          <pc:sldMk cId="2461741714" sldId="286"/>
        </pc:sldMkLst>
        <pc:spChg chg="mod">
          <ac:chgData name="Yang Xu" userId="2ef8d03b0d59ea36" providerId="LiveId" clId="{317FF63A-E3B8-7A43-BAC5-B4CB701F4403}" dt="2019-05-02T12:38:22.240" v="508" actId="26606"/>
          <ac:spMkLst>
            <pc:docMk/>
            <pc:sldMk cId="2461741714" sldId="286"/>
            <ac:spMk id="2" creationId="{E4004BA6-ABB7-9844-A656-DCC5D68FF07A}"/>
          </ac:spMkLst>
        </pc:spChg>
        <pc:spChg chg="del mod">
          <ac:chgData name="Yang Xu" userId="2ef8d03b0d59ea36" providerId="LiveId" clId="{317FF63A-E3B8-7A43-BAC5-B4CB701F4403}" dt="2019-05-02T12:38:22.240" v="508" actId="26606"/>
          <ac:spMkLst>
            <pc:docMk/>
            <pc:sldMk cId="2461741714" sldId="286"/>
            <ac:spMk id="3" creationId="{E150271A-C967-C540-B6FE-EB8CF12F7952}"/>
          </ac:spMkLst>
        </pc:spChg>
        <pc:spChg chg="add">
          <ac:chgData name="Yang Xu" userId="2ef8d03b0d59ea36" providerId="LiveId" clId="{317FF63A-E3B8-7A43-BAC5-B4CB701F4403}" dt="2019-05-02T12:38:22.240" v="508" actId="26606"/>
          <ac:spMkLst>
            <pc:docMk/>
            <pc:sldMk cId="2461741714" sldId="286"/>
            <ac:spMk id="10" creationId="{08E89D5E-1885-4160-AC77-CC471DD1D0DB}"/>
          </ac:spMkLst>
        </pc:spChg>
        <pc:graphicFrameChg chg="add">
          <ac:chgData name="Yang Xu" userId="2ef8d03b0d59ea36" providerId="LiveId" clId="{317FF63A-E3B8-7A43-BAC5-B4CB701F4403}" dt="2019-05-02T12:38:22.240" v="508" actId="26606"/>
          <ac:graphicFrameMkLst>
            <pc:docMk/>
            <pc:sldMk cId="2461741714" sldId="286"/>
            <ac:graphicFrameMk id="5" creationId="{9798177B-7F65-475C-A293-D9B03557768D}"/>
          </ac:graphicFrameMkLst>
        </pc:graphicFrameChg>
        <pc:cxnChg chg="add">
          <ac:chgData name="Yang Xu" userId="2ef8d03b0d59ea36" providerId="LiveId" clId="{317FF63A-E3B8-7A43-BAC5-B4CB701F4403}" dt="2019-05-02T12:38:22.240" v="508" actId="26606"/>
          <ac:cxnSpMkLst>
            <pc:docMk/>
            <pc:sldMk cId="2461741714" sldId="286"/>
            <ac:cxnSpMk id="12" creationId="{550D2BD1-98F9-412D-905B-3A843EF4078B}"/>
          </ac:cxnSpMkLst>
        </pc:cxnChg>
      </pc:sldChg>
      <pc:sldChg chg="del">
        <pc:chgData name="Yang Xu" userId="2ef8d03b0d59ea36" providerId="LiveId" clId="{317FF63A-E3B8-7A43-BAC5-B4CB701F4403}" dt="2019-05-02T12:27:09.253" v="4" actId="2696"/>
        <pc:sldMkLst>
          <pc:docMk/>
          <pc:sldMk cId="1989817771" sldId="287"/>
        </pc:sldMkLst>
      </pc:sldChg>
      <pc:sldChg chg="addSp delSp modSp add mod setBg">
        <pc:chgData name="Yang Xu" userId="2ef8d03b0d59ea36" providerId="LiveId" clId="{317FF63A-E3B8-7A43-BAC5-B4CB701F4403}" dt="2019-05-02T12:58:36.665" v="867" actId="26606"/>
        <pc:sldMkLst>
          <pc:docMk/>
          <pc:sldMk cId="3661412027" sldId="287"/>
        </pc:sldMkLst>
        <pc:spChg chg="mod">
          <ac:chgData name="Yang Xu" userId="2ef8d03b0d59ea36" providerId="LiveId" clId="{317FF63A-E3B8-7A43-BAC5-B4CB701F4403}" dt="2019-05-02T12:58:36.665" v="867" actId="26606"/>
          <ac:spMkLst>
            <pc:docMk/>
            <pc:sldMk cId="3661412027" sldId="287"/>
            <ac:spMk id="2" creationId="{20CD216E-D95E-2D40-BD5E-3EEF9E6C35EA}"/>
          </ac:spMkLst>
        </pc:spChg>
        <pc:spChg chg="del mod">
          <ac:chgData name="Yang Xu" userId="2ef8d03b0d59ea36" providerId="LiveId" clId="{317FF63A-E3B8-7A43-BAC5-B4CB701F4403}" dt="2019-05-02T12:58:36.665" v="867" actId="26606"/>
          <ac:spMkLst>
            <pc:docMk/>
            <pc:sldMk cId="3661412027" sldId="287"/>
            <ac:spMk id="3" creationId="{8AAB2384-1665-3B40-9930-96BCF77583FA}"/>
          </ac:spMkLst>
        </pc:spChg>
        <pc:spChg chg="add">
          <ac:chgData name="Yang Xu" userId="2ef8d03b0d59ea36" providerId="LiveId" clId="{317FF63A-E3B8-7A43-BAC5-B4CB701F4403}" dt="2019-05-02T12:58:36.665" v="867" actId="26606"/>
          <ac:spMkLst>
            <pc:docMk/>
            <pc:sldMk cId="3661412027" sldId="287"/>
            <ac:spMk id="10" creationId="{08E89D5E-1885-4160-AC77-CC471DD1D0DB}"/>
          </ac:spMkLst>
        </pc:spChg>
        <pc:graphicFrameChg chg="add">
          <ac:chgData name="Yang Xu" userId="2ef8d03b0d59ea36" providerId="LiveId" clId="{317FF63A-E3B8-7A43-BAC5-B4CB701F4403}" dt="2019-05-02T12:58:36.665" v="867" actId="26606"/>
          <ac:graphicFrameMkLst>
            <pc:docMk/>
            <pc:sldMk cId="3661412027" sldId="287"/>
            <ac:graphicFrameMk id="5" creationId="{CADBC0D9-983F-4975-8922-0F6D20525F8F}"/>
          </ac:graphicFrameMkLst>
        </pc:graphicFrameChg>
        <pc:cxnChg chg="add">
          <ac:chgData name="Yang Xu" userId="2ef8d03b0d59ea36" providerId="LiveId" clId="{317FF63A-E3B8-7A43-BAC5-B4CB701F4403}" dt="2019-05-02T12:58:36.665" v="867" actId="26606"/>
          <ac:cxnSpMkLst>
            <pc:docMk/>
            <pc:sldMk cId="3661412027" sldId="287"/>
            <ac:cxnSpMk id="12" creationId="{550D2BD1-98F9-412D-905B-3A843EF4078B}"/>
          </ac:cxnSpMkLst>
        </pc:cxnChg>
      </pc:sldChg>
      <pc:sldChg chg="del">
        <pc:chgData name="Yang Xu" userId="2ef8d03b0d59ea36" providerId="LiveId" clId="{317FF63A-E3B8-7A43-BAC5-B4CB701F4403}" dt="2019-05-02T12:27:09.265" v="5" actId="2696"/>
        <pc:sldMkLst>
          <pc:docMk/>
          <pc:sldMk cId="985101578" sldId="288"/>
        </pc:sldMkLst>
      </pc:sldChg>
      <pc:sldChg chg="addSp modSp add mod setBg">
        <pc:chgData name="Yang Xu" userId="2ef8d03b0d59ea36" providerId="LiveId" clId="{317FF63A-E3B8-7A43-BAC5-B4CB701F4403}" dt="2019-05-02T13:02:52.491" v="982" actId="26606"/>
        <pc:sldMkLst>
          <pc:docMk/>
          <pc:sldMk cId="3819533834" sldId="288"/>
        </pc:sldMkLst>
        <pc:spChg chg="mod">
          <ac:chgData name="Yang Xu" userId="2ef8d03b0d59ea36" providerId="LiveId" clId="{317FF63A-E3B8-7A43-BAC5-B4CB701F4403}" dt="2019-05-02T13:02:52.491" v="982" actId="26606"/>
          <ac:spMkLst>
            <pc:docMk/>
            <pc:sldMk cId="3819533834" sldId="288"/>
            <ac:spMk id="2" creationId="{23763F6B-95C0-0141-9F9C-8F2C6230C748}"/>
          </ac:spMkLst>
        </pc:spChg>
        <pc:spChg chg="mod">
          <ac:chgData name="Yang Xu" userId="2ef8d03b0d59ea36" providerId="LiveId" clId="{317FF63A-E3B8-7A43-BAC5-B4CB701F4403}" dt="2019-05-02T13:02:52.491" v="982" actId="26606"/>
          <ac:spMkLst>
            <pc:docMk/>
            <pc:sldMk cId="3819533834" sldId="288"/>
            <ac:spMk id="3" creationId="{CD740C6D-55F1-DA4D-BFA9-922FD2214441}"/>
          </ac:spMkLst>
        </pc:spChg>
        <pc:spChg chg="add">
          <ac:chgData name="Yang Xu" userId="2ef8d03b0d59ea36" providerId="LiveId" clId="{317FF63A-E3B8-7A43-BAC5-B4CB701F4403}" dt="2019-05-02T13:02:52.491" v="982" actId="26606"/>
          <ac:spMkLst>
            <pc:docMk/>
            <pc:sldMk cId="3819533834" sldId="288"/>
            <ac:spMk id="8" creationId="{8D70B121-56F4-4848-B38B-182089D909FA}"/>
          </ac:spMkLst>
        </pc:spChg>
        <pc:cxnChg chg="add">
          <ac:chgData name="Yang Xu" userId="2ef8d03b0d59ea36" providerId="LiveId" clId="{317FF63A-E3B8-7A43-BAC5-B4CB701F4403}" dt="2019-05-02T13:02:52.491" v="982" actId="26606"/>
          <ac:cxnSpMkLst>
            <pc:docMk/>
            <pc:sldMk cId="3819533834" sldId="288"/>
            <ac:cxnSpMk id="10" creationId="{2D72A2C9-F3CA-4216-8BAD-FA4C970C3C4E}"/>
          </ac:cxnSpMkLst>
        </pc:cxnChg>
      </pc:sldChg>
      <pc:sldChg chg="modSp add del">
        <pc:chgData name="Yang Xu" userId="2ef8d03b0d59ea36" providerId="LiveId" clId="{317FF63A-E3B8-7A43-BAC5-B4CB701F4403}" dt="2019-05-02T13:05:32.123" v="1028" actId="2696"/>
        <pc:sldMkLst>
          <pc:docMk/>
          <pc:sldMk cId="2264866653" sldId="289"/>
        </pc:sldMkLst>
        <pc:spChg chg="mod">
          <ac:chgData name="Yang Xu" userId="2ef8d03b0d59ea36" providerId="LiveId" clId="{317FF63A-E3B8-7A43-BAC5-B4CB701F4403}" dt="2019-05-02T13:05:29.363" v="1027" actId="20577"/>
          <ac:spMkLst>
            <pc:docMk/>
            <pc:sldMk cId="2264866653" sldId="289"/>
            <ac:spMk id="2" creationId="{CEF6C24D-451A-3643-B23F-E12FF819A3DE}"/>
          </ac:spMkLst>
        </pc:spChg>
      </pc:sldChg>
      <pc:sldChg chg="del">
        <pc:chgData name="Yang Xu" userId="2ef8d03b0d59ea36" providerId="LiveId" clId="{317FF63A-E3B8-7A43-BAC5-B4CB701F4403}" dt="2019-05-02T12:27:09.272" v="6" actId="2696"/>
        <pc:sldMkLst>
          <pc:docMk/>
          <pc:sldMk cId="2998950799" sldId="289"/>
        </pc:sldMkLst>
      </pc:sldChg>
      <pc:sldChg chg="addSp modSp add mod setBg setClrOvrMap">
        <pc:chgData name="Yang Xu" userId="2ef8d03b0d59ea36" providerId="LiveId" clId="{317FF63A-E3B8-7A43-BAC5-B4CB701F4403}" dt="2019-05-02T13:05:59.479" v="1062" actId="26606"/>
        <pc:sldMkLst>
          <pc:docMk/>
          <pc:sldMk cId="3418328747" sldId="289"/>
        </pc:sldMkLst>
        <pc:spChg chg="mod ord">
          <ac:chgData name="Yang Xu" userId="2ef8d03b0d59ea36" providerId="LiveId" clId="{317FF63A-E3B8-7A43-BAC5-B4CB701F4403}" dt="2019-05-02T13:05:59.479" v="1062" actId="26606"/>
          <ac:spMkLst>
            <pc:docMk/>
            <pc:sldMk cId="3418328747" sldId="289"/>
            <ac:spMk id="2" creationId="{F1151729-70E9-8D4D-8EAD-6232BDD1AB9B}"/>
          </ac:spMkLst>
        </pc:spChg>
        <pc:spChg chg="mod">
          <ac:chgData name="Yang Xu" userId="2ef8d03b0d59ea36" providerId="LiveId" clId="{317FF63A-E3B8-7A43-BAC5-B4CB701F4403}" dt="2019-05-02T13:05:59.479" v="1062" actId="26606"/>
          <ac:spMkLst>
            <pc:docMk/>
            <pc:sldMk cId="3418328747" sldId="289"/>
            <ac:spMk id="3" creationId="{B153BFF8-9825-9F49-AAE3-059B68150BE0}"/>
          </ac:spMkLst>
        </pc:spChg>
        <pc:spChg chg="add">
          <ac:chgData name="Yang Xu" userId="2ef8d03b0d59ea36" providerId="LiveId" clId="{317FF63A-E3B8-7A43-BAC5-B4CB701F4403}" dt="2019-05-02T13:05:59.479" v="1062" actId="26606"/>
          <ac:spMkLst>
            <pc:docMk/>
            <pc:sldMk cId="3418328747" sldId="289"/>
            <ac:spMk id="13" creationId="{053FB2EE-284F-4C87-AB3D-BBF87A9FAB97}"/>
          </ac:spMkLst>
        </pc:spChg>
        <pc:grpChg chg="add">
          <ac:chgData name="Yang Xu" userId="2ef8d03b0d59ea36" providerId="LiveId" clId="{317FF63A-E3B8-7A43-BAC5-B4CB701F4403}" dt="2019-05-02T13:05:59.479" v="1062" actId="26606"/>
          <ac:grpSpMkLst>
            <pc:docMk/>
            <pc:sldMk cId="3418328747" sldId="289"/>
            <ac:grpSpMk id="8" creationId="{D2C4BFA1-2075-4901-9E24-E41D1FDD51FD}"/>
          </ac:grpSpMkLst>
        </pc:grpChg>
      </pc:sldChg>
      <pc:sldChg chg="addSp delSp modSp add mod setBg">
        <pc:chgData name="Yang Xu" userId="2ef8d03b0d59ea36" providerId="LiveId" clId="{317FF63A-E3B8-7A43-BAC5-B4CB701F4403}" dt="2019-05-02T13:09:42.391" v="1184" actId="26606"/>
        <pc:sldMkLst>
          <pc:docMk/>
          <pc:sldMk cId="1038848643" sldId="290"/>
        </pc:sldMkLst>
        <pc:spChg chg="mod">
          <ac:chgData name="Yang Xu" userId="2ef8d03b0d59ea36" providerId="LiveId" clId="{317FF63A-E3B8-7A43-BAC5-B4CB701F4403}" dt="2019-05-02T13:09:42.391" v="1184" actId="26606"/>
          <ac:spMkLst>
            <pc:docMk/>
            <pc:sldMk cId="1038848643" sldId="290"/>
            <ac:spMk id="2" creationId="{F0D33B2E-F1DC-734B-9CB8-39621D6A6607}"/>
          </ac:spMkLst>
        </pc:spChg>
        <pc:spChg chg="add del mod">
          <ac:chgData name="Yang Xu" userId="2ef8d03b0d59ea36" providerId="LiveId" clId="{317FF63A-E3B8-7A43-BAC5-B4CB701F4403}" dt="2019-05-02T13:09:42.391" v="1184" actId="26606"/>
          <ac:spMkLst>
            <pc:docMk/>
            <pc:sldMk cId="1038848643" sldId="290"/>
            <ac:spMk id="3" creationId="{4CB34205-3B61-0C43-812B-675A61659DA3}"/>
          </ac:spMkLst>
        </pc:spChg>
        <pc:spChg chg="add del">
          <ac:chgData name="Yang Xu" userId="2ef8d03b0d59ea36" providerId="LiveId" clId="{317FF63A-E3B8-7A43-BAC5-B4CB701F4403}" dt="2019-05-02T13:09:34.960" v="1177" actId="26606"/>
          <ac:spMkLst>
            <pc:docMk/>
            <pc:sldMk cId="1038848643" sldId="290"/>
            <ac:spMk id="10" creationId="{08E89D5E-1885-4160-AC77-CC471DD1D0DB}"/>
          </ac:spMkLst>
        </pc:spChg>
        <pc:spChg chg="add del">
          <ac:chgData name="Yang Xu" userId="2ef8d03b0d59ea36" providerId="LiveId" clId="{317FF63A-E3B8-7A43-BAC5-B4CB701F4403}" dt="2019-05-02T13:09:36.167" v="1179" actId="26606"/>
          <ac:spMkLst>
            <pc:docMk/>
            <pc:sldMk cId="1038848643" sldId="290"/>
            <ac:spMk id="14" creationId="{46C2E80F-49A6-4372-B103-219D417A55ED}"/>
          </ac:spMkLst>
        </pc:spChg>
        <pc:spChg chg="add del">
          <ac:chgData name="Yang Xu" userId="2ef8d03b0d59ea36" providerId="LiveId" clId="{317FF63A-E3B8-7A43-BAC5-B4CB701F4403}" dt="2019-05-02T13:09:38.151" v="1181" actId="26606"/>
          <ac:spMkLst>
            <pc:docMk/>
            <pc:sldMk cId="1038848643" sldId="290"/>
            <ac:spMk id="17" creationId="{08E89D5E-1885-4160-AC77-CC471DD1D0DB}"/>
          </ac:spMkLst>
        </pc:spChg>
        <pc:spChg chg="add del">
          <ac:chgData name="Yang Xu" userId="2ef8d03b0d59ea36" providerId="LiveId" clId="{317FF63A-E3B8-7A43-BAC5-B4CB701F4403}" dt="2019-05-02T13:09:42.084" v="1183" actId="26606"/>
          <ac:spMkLst>
            <pc:docMk/>
            <pc:sldMk cId="1038848643" sldId="290"/>
            <ac:spMk id="21" creationId="{08E89D5E-1885-4160-AC77-CC471DD1D0DB}"/>
          </ac:spMkLst>
        </pc:spChg>
        <pc:spChg chg="add">
          <ac:chgData name="Yang Xu" userId="2ef8d03b0d59ea36" providerId="LiveId" clId="{317FF63A-E3B8-7A43-BAC5-B4CB701F4403}" dt="2019-05-02T13:09:42.391" v="1184" actId="26606"/>
          <ac:spMkLst>
            <pc:docMk/>
            <pc:sldMk cId="1038848643" sldId="290"/>
            <ac:spMk id="25" creationId="{46C2E80F-49A6-4372-B103-219D417A55ED}"/>
          </ac:spMkLst>
        </pc:spChg>
        <pc:graphicFrameChg chg="add del">
          <ac:chgData name="Yang Xu" userId="2ef8d03b0d59ea36" providerId="LiveId" clId="{317FF63A-E3B8-7A43-BAC5-B4CB701F4403}" dt="2019-05-02T13:09:34.960" v="1177" actId="26606"/>
          <ac:graphicFrameMkLst>
            <pc:docMk/>
            <pc:sldMk cId="1038848643" sldId="290"/>
            <ac:graphicFrameMk id="5" creationId="{CDEC029C-6D6B-4784-983B-B6CAC514B906}"/>
          </ac:graphicFrameMkLst>
        </pc:graphicFrameChg>
        <pc:graphicFrameChg chg="add del">
          <ac:chgData name="Yang Xu" userId="2ef8d03b0d59ea36" providerId="LiveId" clId="{317FF63A-E3B8-7A43-BAC5-B4CB701F4403}" dt="2019-05-02T13:09:36.167" v="1179" actId="26606"/>
          <ac:graphicFrameMkLst>
            <pc:docMk/>
            <pc:sldMk cId="1038848643" sldId="290"/>
            <ac:graphicFrameMk id="15" creationId="{D1190066-9E29-4D41-B43E-21EEF821A406}"/>
          </ac:graphicFrameMkLst>
        </pc:graphicFrameChg>
        <pc:graphicFrameChg chg="add del">
          <ac:chgData name="Yang Xu" userId="2ef8d03b0d59ea36" providerId="LiveId" clId="{317FF63A-E3B8-7A43-BAC5-B4CB701F4403}" dt="2019-05-02T13:09:38.151" v="1181" actId="26606"/>
          <ac:graphicFrameMkLst>
            <pc:docMk/>
            <pc:sldMk cId="1038848643" sldId="290"/>
            <ac:graphicFrameMk id="19" creationId="{CDEC029C-6D6B-4784-983B-B6CAC514B906}"/>
          </ac:graphicFrameMkLst>
        </pc:graphicFrameChg>
        <pc:graphicFrameChg chg="add del">
          <ac:chgData name="Yang Xu" userId="2ef8d03b0d59ea36" providerId="LiveId" clId="{317FF63A-E3B8-7A43-BAC5-B4CB701F4403}" dt="2019-05-02T13:09:42.084" v="1183" actId="26606"/>
          <ac:graphicFrameMkLst>
            <pc:docMk/>
            <pc:sldMk cId="1038848643" sldId="290"/>
            <ac:graphicFrameMk id="23" creationId="{F8F02A26-2834-45AA-B001-9DEE6D1296D6}"/>
          </ac:graphicFrameMkLst>
        </pc:graphicFrameChg>
        <pc:graphicFrameChg chg="add">
          <ac:chgData name="Yang Xu" userId="2ef8d03b0d59ea36" providerId="LiveId" clId="{317FF63A-E3B8-7A43-BAC5-B4CB701F4403}" dt="2019-05-02T13:09:42.391" v="1184" actId="26606"/>
          <ac:graphicFrameMkLst>
            <pc:docMk/>
            <pc:sldMk cId="1038848643" sldId="290"/>
            <ac:graphicFrameMk id="26" creationId="{D1190066-9E29-4D41-B43E-21EEF821A406}"/>
          </ac:graphicFrameMkLst>
        </pc:graphicFrameChg>
        <pc:cxnChg chg="add del">
          <ac:chgData name="Yang Xu" userId="2ef8d03b0d59ea36" providerId="LiveId" clId="{317FF63A-E3B8-7A43-BAC5-B4CB701F4403}" dt="2019-05-02T13:09:34.960" v="1177" actId="26606"/>
          <ac:cxnSpMkLst>
            <pc:docMk/>
            <pc:sldMk cId="1038848643" sldId="290"/>
            <ac:cxnSpMk id="12" creationId="{550D2BD1-98F9-412D-905B-3A843EF4078B}"/>
          </ac:cxnSpMkLst>
        </pc:cxnChg>
        <pc:cxnChg chg="add del">
          <ac:chgData name="Yang Xu" userId="2ef8d03b0d59ea36" providerId="LiveId" clId="{317FF63A-E3B8-7A43-BAC5-B4CB701F4403}" dt="2019-05-02T13:09:38.151" v="1181" actId="26606"/>
          <ac:cxnSpMkLst>
            <pc:docMk/>
            <pc:sldMk cId="1038848643" sldId="290"/>
            <ac:cxnSpMk id="18" creationId="{550D2BD1-98F9-412D-905B-3A843EF4078B}"/>
          </ac:cxnSpMkLst>
        </pc:cxnChg>
        <pc:cxnChg chg="add del">
          <ac:chgData name="Yang Xu" userId="2ef8d03b0d59ea36" providerId="LiveId" clId="{317FF63A-E3B8-7A43-BAC5-B4CB701F4403}" dt="2019-05-02T13:09:42.084" v="1183" actId="26606"/>
          <ac:cxnSpMkLst>
            <pc:docMk/>
            <pc:sldMk cId="1038848643" sldId="290"/>
            <ac:cxnSpMk id="22" creationId="{550D2BD1-98F9-412D-905B-3A843EF4078B}"/>
          </ac:cxnSpMkLst>
        </pc:cxnChg>
      </pc:sldChg>
      <pc:sldChg chg="del">
        <pc:chgData name="Yang Xu" userId="2ef8d03b0d59ea36" providerId="LiveId" clId="{317FF63A-E3B8-7A43-BAC5-B4CB701F4403}" dt="2019-05-02T12:27:09.282" v="7" actId="2696"/>
        <pc:sldMkLst>
          <pc:docMk/>
          <pc:sldMk cId="2708261015" sldId="290"/>
        </pc:sldMkLst>
      </pc:sldChg>
      <pc:sldChg chg="del">
        <pc:chgData name="Yang Xu" userId="2ef8d03b0d59ea36" providerId="LiveId" clId="{317FF63A-E3B8-7A43-BAC5-B4CB701F4403}" dt="2019-05-02T12:27:09.336" v="8" actId="2696"/>
        <pc:sldMkLst>
          <pc:docMk/>
          <pc:sldMk cId="771974475" sldId="291"/>
        </pc:sldMkLst>
      </pc:sldChg>
      <pc:sldChg chg="del">
        <pc:chgData name="Yang Xu" userId="2ef8d03b0d59ea36" providerId="LiveId" clId="{317FF63A-E3B8-7A43-BAC5-B4CB701F4403}" dt="2019-05-02T12:27:09.352" v="9" actId="2696"/>
        <pc:sldMkLst>
          <pc:docMk/>
          <pc:sldMk cId="938212479" sldId="292"/>
        </pc:sldMkLst>
      </pc:sldChg>
      <pc:sldChg chg="del">
        <pc:chgData name="Yang Xu" userId="2ef8d03b0d59ea36" providerId="LiveId" clId="{317FF63A-E3B8-7A43-BAC5-B4CB701F4403}" dt="2019-05-02T12:27:09.541" v="10" actId="2696"/>
        <pc:sldMkLst>
          <pc:docMk/>
          <pc:sldMk cId="908776316" sldId="293"/>
        </pc:sldMkLst>
      </pc:sldChg>
      <pc:sldChg chg="del">
        <pc:chgData name="Yang Xu" userId="2ef8d03b0d59ea36" providerId="LiveId" clId="{317FF63A-E3B8-7A43-BAC5-B4CB701F4403}" dt="2019-05-02T12:27:09.553" v="11" actId="2696"/>
        <pc:sldMkLst>
          <pc:docMk/>
          <pc:sldMk cId="697167673" sldId="294"/>
        </pc:sldMkLst>
      </pc:sldChg>
      <pc:sldChg chg="del">
        <pc:chgData name="Yang Xu" userId="2ef8d03b0d59ea36" providerId="LiveId" clId="{317FF63A-E3B8-7A43-BAC5-B4CB701F4403}" dt="2019-05-02T12:27:09.564" v="12" actId="2696"/>
        <pc:sldMkLst>
          <pc:docMk/>
          <pc:sldMk cId="3301703337" sldId="295"/>
        </pc:sldMkLst>
      </pc:sldChg>
      <pc:sldChg chg="del">
        <pc:chgData name="Yang Xu" userId="2ef8d03b0d59ea36" providerId="LiveId" clId="{317FF63A-E3B8-7A43-BAC5-B4CB701F4403}" dt="2019-05-02T12:27:09.579" v="13" actId="2696"/>
        <pc:sldMkLst>
          <pc:docMk/>
          <pc:sldMk cId="3410654953" sldId="296"/>
        </pc:sldMkLst>
      </pc:sldChg>
      <pc:sldChg chg="del">
        <pc:chgData name="Yang Xu" userId="2ef8d03b0d59ea36" providerId="LiveId" clId="{317FF63A-E3B8-7A43-BAC5-B4CB701F4403}" dt="2019-05-02T12:27:09.585" v="14" actId="2696"/>
        <pc:sldMkLst>
          <pc:docMk/>
          <pc:sldMk cId="3599400225" sldId="297"/>
        </pc:sldMkLst>
      </pc:sldChg>
      <pc:sldChg chg="del">
        <pc:chgData name="Yang Xu" userId="2ef8d03b0d59ea36" providerId="LiveId" clId="{317FF63A-E3B8-7A43-BAC5-B4CB701F4403}" dt="2019-05-02T12:27:09.589" v="15" actId="2696"/>
        <pc:sldMkLst>
          <pc:docMk/>
          <pc:sldMk cId="2441153604" sldId="298"/>
        </pc:sldMkLst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ata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svg"/><Relationship Id="rId1" Type="http://schemas.openxmlformats.org/officeDocument/2006/relationships/image" Target="../media/image25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28.sv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_rels/data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4" Type="http://schemas.openxmlformats.org/officeDocument/2006/relationships/image" Target="../media/image9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rawing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svg"/><Relationship Id="rId1" Type="http://schemas.openxmlformats.org/officeDocument/2006/relationships/image" Target="../media/image25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28.sv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_rels/drawing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4" Type="http://schemas.openxmlformats.org/officeDocument/2006/relationships/image" Target="../media/image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B102CC9-5442-49F6-A7A7-31A2E6F9651C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70E4E553-EFEF-4A06-BB6A-80BFAC845D2D}">
      <dgm:prSet/>
      <dgm:spPr/>
      <dgm:t>
        <a:bodyPr/>
        <a:lstStyle/>
        <a:p>
          <a:r>
            <a:rPr lang="zh-CN"/>
            <a:t>转换</a:t>
          </a:r>
          <a:endParaRPr lang="en-US"/>
        </a:p>
      </dgm:t>
    </dgm:pt>
    <dgm:pt modelId="{A13D43B6-14C4-4297-94FB-DF8D19BC3DF2}" type="parTrans" cxnId="{1929FD5E-4E79-4142-97CB-FF3DAC31D804}">
      <dgm:prSet/>
      <dgm:spPr/>
      <dgm:t>
        <a:bodyPr/>
        <a:lstStyle/>
        <a:p>
          <a:endParaRPr lang="en-US"/>
        </a:p>
      </dgm:t>
    </dgm:pt>
    <dgm:pt modelId="{7349241C-8FD5-4C58-A84F-9E2259EB3994}" type="sibTrans" cxnId="{1929FD5E-4E79-4142-97CB-FF3DAC31D804}">
      <dgm:prSet/>
      <dgm:spPr/>
      <dgm:t>
        <a:bodyPr/>
        <a:lstStyle/>
        <a:p>
          <a:endParaRPr lang="en-US"/>
        </a:p>
      </dgm:t>
    </dgm:pt>
    <dgm:pt modelId="{426931DA-3E66-4FD4-957B-2BDAAFCE5974}">
      <dgm:prSet/>
      <dgm:spPr/>
      <dgm:t>
        <a:bodyPr/>
        <a:lstStyle/>
        <a:p>
          <a:r>
            <a:rPr lang="zh-CN"/>
            <a:t>值类型 </a:t>
          </a:r>
          <a:r>
            <a:rPr lang="en-US"/>
            <a:t>vs</a:t>
          </a:r>
          <a:r>
            <a:rPr lang="zh-CN"/>
            <a:t> 引用类型</a:t>
          </a:r>
          <a:endParaRPr lang="en-US"/>
        </a:p>
      </dgm:t>
    </dgm:pt>
    <dgm:pt modelId="{11D3F2C1-3E6B-4856-B43A-FCD98297573D}" type="parTrans" cxnId="{D27DB4F5-A0F7-45B7-A255-A4487CB49C60}">
      <dgm:prSet/>
      <dgm:spPr/>
      <dgm:t>
        <a:bodyPr/>
        <a:lstStyle/>
        <a:p>
          <a:endParaRPr lang="en-US"/>
        </a:p>
      </dgm:t>
    </dgm:pt>
    <dgm:pt modelId="{CC5118B5-50A4-4966-BA69-47267EAAD594}" type="sibTrans" cxnId="{D27DB4F5-A0F7-45B7-A255-A4487CB49C60}">
      <dgm:prSet/>
      <dgm:spPr/>
      <dgm:t>
        <a:bodyPr/>
        <a:lstStyle/>
        <a:p>
          <a:endParaRPr lang="en-US"/>
        </a:p>
      </dgm:t>
    </dgm:pt>
    <dgm:pt modelId="{2B508187-A6C7-4C9B-859E-A0DA7FA9EAB8}">
      <dgm:prSet/>
      <dgm:spPr/>
      <dgm:t>
        <a:bodyPr/>
        <a:lstStyle/>
        <a:p>
          <a:r>
            <a:rPr lang="zh-CN"/>
            <a:t>内置类型分类</a:t>
          </a:r>
          <a:endParaRPr lang="en-US"/>
        </a:p>
      </dgm:t>
    </dgm:pt>
    <dgm:pt modelId="{76932FA2-BB8B-4BB2-A2A6-EEE345D3AB0B}" type="parTrans" cxnId="{2AA03CA4-DE04-4A17-82C8-F6F3F63E4F22}">
      <dgm:prSet/>
      <dgm:spPr/>
      <dgm:t>
        <a:bodyPr/>
        <a:lstStyle/>
        <a:p>
          <a:endParaRPr lang="en-US"/>
        </a:p>
      </dgm:t>
    </dgm:pt>
    <dgm:pt modelId="{9402A704-9503-4EE0-819F-043FF4845928}" type="sibTrans" cxnId="{2AA03CA4-DE04-4A17-82C8-F6F3F63E4F22}">
      <dgm:prSet/>
      <dgm:spPr/>
      <dgm:t>
        <a:bodyPr/>
        <a:lstStyle/>
        <a:p>
          <a:endParaRPr lang="en-US"/>
        </a:p>
      </dgm:t>
    </dgm:pt>
    <dgm:pt modelId="{F4A7933E-8288-4119-8FD1-D83595680F75}" type="pres">
      <dgm:prSet presAssocID="{2B102CC9-5442-49F6-A7A7-31A2E6F9651C}" presName="root" presStyleCnt="0">
        <dgm:presLayoutVars>
          <dgm:dir/>
          <dgm:resizeHandles val="exact"/>
        </dgm:presLayoutVars>
      </dgm:prSet>
      <dgm:spPr/>
    </dgm:pt>
    <dgm:pt modelId="{EB8FFE27-1515-4EC5-B0C4-85234C7DFAE5}" type="pres">
      <dgm:prSet presAssocID="{70E4E553-EFEF-4A06-BB6A-80BFAC845D2D}" presName="compNode" presStyleCnt="0"/>
      <dgm:spPr/>
    </dgm:pt>
    <dgm:pt modelId="{D824793F-EF9A-4E6D-9E9A-CDCEA048F691}" type="pres">
      <dgm:prSet presAssocID="{70E4E553-EFEF-4A06-BB6A-80BFAC845D2D}" presName="bgRect" presStyleLbl="bgShp" presStyleIdx="0" presStyleCnt="3"/>
      <dgm:spPr/>
    </dgm:pt>
    <dgm:pt modelId="{3A915D58-F4B2-43FF-9A2C-8F2CDF7BD563}" type="pres">
      <dgm:prSet presAssocID="{70E4E553-EFEF-4A06-BB6A-80BFAC845D2D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epeat"/>
        </a:ext>
      </dgm:extLst>
    </dgm:pt>
    <dgm:pt modelId="{23E0317A-D3E6-4EC0-94BB-9387EE0FC7AF}" type="pres">
      <dgm:prSet presAssocID="{70E4E553-EFEF-4A06-BB6A-80BFAC845D2D}" presName="spaceRect" presStyleCnt="0"/>
      <dgm:spPr/>
    </dgm:pt>
    <dgm:pt modelId="{9441EE94-1404-4C16-A7A0-02398C43E200}" type="pres">
      <dgm:prSet presAssocID="{70E4E553-EFEF-4A06-BB6A-80BFAC845D2D}" presName="parTx" presStyleLbl="revTx" presStyleIdx="0" presStyleCnt="3">
        <dgm:presLayoutVars>
          <dgm:chMax val="0"/>
          <dgm:chPref val="0"/>
        </dgm:presLayoutVars>
      </dgm:prSet>
      <dgm:spPr/>
    </dgm:pt>
    <dgm:pt modelId="{49DCA60F-BE87-4E1C-9652-923A7A085CA1}" type="pres">
      <dgm:prSet presAssocID="{7349241C-8FD5-4C58-A84F-9E2259EB3994}" presName="sibTrans" presStyleCnt="0"/>
      <dgm:spPr/>
    </dgm:pt>
    <dgm:pt modelId="{886D61EC-8C72-492C-B878-42DA0C58DC62}" type="pres">
      <dgm:prSet presAssocID="{426931DA-3E66-4FD4-957B-2BDAAFCE5974}" presName="compNode" presStyleCnt="0"/>
      <dgm:spPr/>
    </dgm:pt>
    <dgm:pt modelId="{CAB833DB-B402-45A4-9AC8-1140AB6C51CD}" type="pres">
      <dgm:prSet presAssocID="{426931DA-3E66-4FD4-957B-2BDAAFCE5974}" presName="bgRect" presStyleLbl="bgShp" presStyleIdx="1" presStyleCnt="3"/>
      <dgm:spPr/>
    </dgm:pt>
    <dgm:pt modelId="{E3A5C212-4010-4DB5-9C5E-6CDF2C81D534}" type="pres">
      <dgm:prSet presAssocID="{426931DA-3E66-4FD4-957B-2BDAAFCE5974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EBDA1028-E69E-4F6C-A63B-E0CEA0A3EE7A}" type="pres">
      <dgm:prSet presAssocID="{426931DA-3E66-4FD4-957B-2BDAAFCE5974}" presName="spaceRect" presStyleCnt="0"/>
      <dgm:spPr/>
    </dgm:pt>
    <dgm:pt modelId="{8EDBC018-9482-40F7-9533-06EE3D15F6B3}" type="pres">
      <dgm:prSet presAssocID="{426931DA-3E66-4FD4-957B-2BDAAFCE5974}" presName="parTx" presStyleLbl="revTx" presStyleIdx="1" presStyleCnt="3">
        <dgm:presLayoutVars>
          <dgm:chMax val="0"/>
          <dgm:chPref val="0"/>
        </dgm:presLayoutVars>
      </dgm:prSet>
      <dgm:spPr/>
    </dgm:pt>
    <dgm:pt modelId="{714B172C-BB8E-4B1D-95EE-34BF918221C3}" type="pres">
      <dgm:prSet presAssocID="{CC5118B5-50A4-4966-BA69-47267EAAD594}" presName="sibTrans" presStyleCnt="0"/>
      <dgm:spPr/>
    </dgm:pt>
    <dgm:pt modelId="{47DAB7B1-861E-4F89-A6F1-BD7FE08A0F9F}" type="pres">
      <dgm:prSet presAssocID="{2B508187-A6C7-4C9B-859E-A0DA7FA9EAB8}" presName="compNode" presStyleCnt="0"/>
      <dgm:spPr/>
    </dgm:pt>
    <dgm:pt modelId="{392BA6AB-38E3-43C6-8DB7-D458BFF9A35E}" type="pres">
      <dgm:prSet presAssocID="{2B508187-A6C7-4C9B-859E-A0DA7FA9EAB8}" presName="bgRect" presStyleLbl="bgShp" presStyleIdx="2" presStyleCnt="3"/>
      <dgm:spPr/>
    </dgm:pt>
    <dgm:pt modelId="{2205CE9B-BC20-4E0B-A30D-19C459301ED9}" type="pres">
      <dgm:prSet presAssocID="{2B508187-A6C7-4C9B-859E-A0DA7FA9EAB8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ierarchy"/>
        </a:ext>
      </dgm:extLst>
    </dgm:pt>
    <dgm:pt modelId="{418D17CB-EC43-4B03-A6B7-AE47EEFE158E}" type="pres">
      <dgm:prSet presAssocID="{2B508187-A6C7-4C9B-859E-A0DA7FA9EAB8}" presName="spaceRect" presStyleCnt="0"/>
      <dgm:spPr/>
    </dgm:pt>
    <dgm:pt modelId="{099FD546-72EE-4554-9B78-71F6BFD339C2}" type="pres">
      <dgm:prSet presAssocID="{2B508187-A6C7-4C9B-859E-A0DA7FA9EAB8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8E704842-B2E7-4361-ACDC-52B177D22A4E}" type="presOf" srcId="{2B508187-A6C7-4C9B-859E-A0DA7FA9EAB8}" destId="{099FD546-72EE-4554-9B78-71F6BFD339C2}" srcOrd="0" destOrd="0" presId="urn:microsoft.com/office/officeart/2018/2/layout/IconVerticalSolidList"/>
    <dgm:cxn modelId="{1929FD5E-4E79-4142-97CB-FF3DAC31D804}" srcId="{2B102CC9-5442-49F6-A7A7-31A2E6F9651C}" destId="{70E4E553-EFEF-4A06-BB6A-80BFAC845D2D}" srcOrd="0" destOrd="0" parTransId="{A13D43B6-14C4-4297-94FB-DF8D19BC3DF2}" sibTransId="{7349241C-8FD5-4C58-A84F-9E2259EB3994}"/>
    <dgm:cxn modelId="{52FD4173-7A89-429F-81DF-80BE724FA190}" type="presOf" srcId="{426931DA-3E66-4FD4-957B-2BDAAFCE5974}" destId="{8EDBC018-9482-40F7-9533-06EE3D15F6B3}" srcOrd="0" destOrd="0" presId="urn:microsoft.com/office/officeart/2018/2/layout/IconVerticalSolidList"/>
    <dgm:cxn modelId="{2AA03CA4-DE04-4A17-82C8-F6F3F63E4F22}" srcId="{2B102CC9-5442-49F6-A7A7-31A2E6F9651C}" destId="{2B508187-A6C7-4C9B-859E-A0DA7FA9EAB8}" srcOrd="2" destOrd="0" parTransId="{76932FA2-BB8B-4BB2-A2A6-EEE345D3AB0B}" sibTransId="{9402A704-9503-4EE0-819F-043FF4845928}"/>
    <dgm:cxn modelId="{A12F8EA7-1909-4F6A-84DE-556A19B295E2}" type="presOf" srcId="{2B102CC9-5442-49F6-A7A7-31A2E6F9651C}" destId="{F4A7933E-8288-4119-8FD1-D83595680F75}" srcOrd="0" destOrd="0" presId="urn:microsoft.com/office/officeart/2018/2/layout/IconVerticalSolidList"/>
    <dgm:cxn modelId="{40AFC2E1-5EC1-4C12-BCC8-0019B8BBC698}" type="presOf" srcId="{70E4E553-EFEF-4A06-BB6A-80BFAC845D2D}" destId="{9441EE94-1404-4C16-A7A0-02398C43E200}" srcOrd="0" destOrd="0" presId="urn:microsoft.com/office/officeart/2018/2/layout/IconVerticalSolidList"/>
    <dgm:cxn modelId="{D27DB4F5-A0F7-45B7-A255-A4487CB49C60}" srcId="{2B102CC9-5442-49F6-A7A7-31A2E6F9651C}" destId="{426931DA-3E66-4FD4-957B-2BDAAFCE5974}" srcOrd="1" destOrd="0" parTransId="{11D3F2C1-3E6B-4856-B43A-FCD98297573D}" sibTransId="{CC5118B5-50A4-4966-BA69-47267EAAD594}"/>
    <dgm:cxn modelId="{E84D0D7E-C560-4859-9DFF-223F5ADDE895}" type="presParOf" srcId="{F4A7933E-8288-4119-8FD1-D83595680F75}" destId="{EB8FFE27-1515-4EC5-B0C4-85234C7DFAE5}" srcOrd="0" destOrd="0" presId="urn:microsoft.com/office/officeart/2018/2/layout/IconVerticalSolidList"/>
    <dgm:cxn modelId="{A475E140-9DB5-4E92-BF7F-8618307D63B2}" type="presParOf" srcId="{EB8FFE27-1515-4EC5-B0C4-85234C7DFAE5}" destId="{D824793F-EF9A-4E6D-9E9A-CDCEA048F691}" srcOrd="0" destOrd="0" presId="urn:microsoft.com/office/officeart/2018/2/layout/IconVerticalSolidList"/>
    <dgm:cxn modelId="{E8F013FC-AD5D-439A-B645-25071BAD0D48}" type="presParOf" srcId="{EB8FFE27-1515-4EC5-B0C4-85234C7DFAE5}" destId="{3A915D58-F4B2-43FF-9A2C-8F2CDF7BD563}" srcOrd="1" destOrd="0" presId="urn:microsoft.com/office/officeart/2018/2/layout/IconVerticalSolidList"/>
    <dgm:cxn modelId="{C2400E62-3FFA-4E91-BA03-56C9ED400E8B}" type="presParOf" srcId="{EB8FFE27-1515-4EC5-B0C4-85234C7DFAE5}" destId="{23E0317A-D3E6-4EC0-94BB-9387EE0FC7AF}" srcOrd="2" destOrd="0" presId="urn:microsoft.com/office/officeart/2018/2/layout/IconVerticalSolidList"/>
    <dgm:cxn modelId="{BA43249D-185A-4805-91F9-00A593B95749}" type="presParOf" srcId="{EB8FFE27-1515-4EC5-B0C4-85234C7DFAE5}" destId="{9441EE94-1404-4C16-A7A0-02398C43E200}" srcOrd="3" destOrd="0" presId="urn:microsoft.com/office/officeart/2018/2/layout/IconVerticalSolidList"/>
    <dgm:cxn modelId="{590CF88F-7738-4682-A55F-A5041CB2AFAA}" type="presParOf" srcId="{F4A7933E-8288-4119-8FD1-D83595680F75}" destId="{49DCA60F-BE87-4E1C-9652-923A7A085CA1}" srcOrd="1" destOrd="0" presId="urn:microsoft.com/office/officeart/2018/2/layout/IconVerticalSolidList"/>
    <dgm:cxn modelId="{36A6AD38-B2AC-482C-8E69-3224CD7DB0BD}" type="presParOf" srcId="{F4A7933E-8288-4119-8FD1-D83595680F75}" destId="{886D61EC-8C72-492C-B878-42DA0C58DC62}" srcOrd="2" destOrd="0" presId="urn:microsoft.com/office/officeart/2018/2/layout/IconVerticalSolidList"/>
    <dgm:cxn modelId="{7E9D08B0-02C7-4ABD-9053-1456A99204C4}" type="presParOf" srcId="{886D61EC-8C72-492C-B878-42DA0C58DC62}" destId="{CAB833DB-B402-45A4-9AC8-1140AB6C51CD}" srcOrd="0" destOrd="0" presId="urn:microsoft.com/office/officeart/2018/2/layout/IconVerticalSolidList"/>
    <dgm:cxn modelId="{7FBA303F-8EBE-4A25-8551-EC935D35CBBC}" type="presParOf" srcId="{886D61EC-8C72-492C-B878-42DA0C58DC62}" destId="{E3A5C212-4010-4DB5-9C5E-6CDF2C81D534}" srcOrd="1" destOrd="0" presId="urn:microsoft.com/office/officeart/2018/2/layout/IconVerticalSolidList"/>
    <dgm:cxn modelId="{7E1C8AE0-0BE3-4FE7-A0CC-45314C66823D}" type="presParOf" srcId="{886D61EC-8C72-492C-B878-42DA0C58DC62}" destId="{EBDA1028-E69E-4F6C-A63B-E0CEA0A3EE7A}" srcOrd="2" destOrd="0" presId="urn:microsoft.com/office/officeart/2018/2/layout/IconVerticalSolidList"/>
    <dgm:cxn modelId="{14E0E0D0-7B0D-4876-A44A-7BC3F068CC9A}" type="presParOf" srcId="{886D61EC-8C72-492C-B878-42DA0C58DC62}" destId="{8EDBC018-9482-40F7-9533-06EE3D15F6B3}" srcOrd="3" destOrd="0" presId="urn:microsoft.com/office/officeart/2018/2/layout/IconVerticalSolidList"/>
    <dgm:cxn modelId="{09BECBCB-B542-4328-B882-2409FA9D222E}" type="presParOf" srcId="{F4A7933E-8288-4119-8FD1-D83595680F75}" destId="{714B172C-BB8E-4B1D-95EE-34BF918221C3}" srcOrd="3" destOrd="0" presId="urn:microsoft.com/office/officeart/2018/2/layout/IconVerticalSolidList"/>
    <dgm:cxn modelId="{9CE31C7C-D00E-4DC1-A855-F17232619884}" type="presParOf" srcId="{F4A7933E-8288-4119-8FD1-D83595680F75}" destId="{47DAB7B1-861E-4F89-A6F1-BD7FE08A0F9F}" srcOrd="4" destOrd="0" presId="urn:microsoft.com/office/officeart/2018/2/layout/IconVerticalSolidList"/>
    <dgm:cxn modelId="{1BB5EDC3-6B81-4081-90B8-045E5A50A59D}" type="presParOf" srcId="{47DAB7B1-861E-4F89-A6F1-BD7FE08A0F9F}" destId="{392BA6AB-38E3-43C6-8DB7-D458BFF9A35E}" srcOrd="0" destOrd="0" presId="urn:microsoft.com/office/officeart/2018/2/layout/IconVerticalSolidList"/>
    <dgm:cxn modelId="{52B51E6B-1AEC-445F-9C3D-2537B06DA9C0}" type="presParOf" srcId="{47DAB7B1-861E-4F89-A6F1-BD7FE08A0F9F}" destId="{2205CE9B-BC20-4E0B-A30D-19C459301ED9}" srcOrd="1" destOrd="0" presId="urn:microsoft.com/office/officeart/2018/2/layout/IconVerticalSolidList"/>
    <dgm:cxn modelId="{9B5CF697-CF96-47FB-88BF-BF3CBBC2F95C}" type="presParOf" srcId="{47DAB7B1-861E-4F89-A6F1-BD7FE08A0F9F}" destId="{418D17CB-EC43-4B03-A6B7-AE47EEFE158E}" srcOrd="2" destOrd="0" presId="urn:microsoft.com/office/officeart/2018/2/layout/IconVerticalSolidList"/>
    <dgm:cxn modelId="{24275A08-1E65-411D-895D-420B8FC1E891}" type="presParOf" srcId="{47DAB7B1-861E-4F89-A6F1-BD7FE08A0F9F}" destId="{099FD546-72EE-4554-9B78-71F6BFD339C2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7BFB1ED2-C478-41D5-B77D-DDDC19B47445}" type="doc">
      <dgm:prSet loTypeId="urn:microsoft.com/office/officeart/2005/8/layout/hierarchy1" loCatId="hierarchy" qsTypeId="urn:microsoft.com/office/officeart/2005/8/quickstyle/simple1" qsCatId="simple" csTypeId="urn:microsoft.com/office/officeart/2005/8/colors/accent0_3" csCatId="mainScheme"/>
      <dgm:spPr/>
      <dgm:t>
        <a:bodyPr/>
        <a:lstStyle/>
        <a:p>
          <a:endParaRPr lang="en-US"/>
        </a:p>
      </dgm:t>
    </dgm:pt>
    <dgm:pt modelId="{1A29207D-1C68-45B8-A3AC-10776BB108B8}">
      <dgm:prSet/>
      <dgm:spPr/>
      <dgm:t>
        <a:bodyPr/>
        <a:lstStyle/>
        <a:p>
          <a:r>
            <a:rPr lang="zh-CN"/>
            <a:t>普通的值类型不可以为</a:t>
          </a:r>
          <a:r>
            <a:rPr lang="en-US"/>
            <a:t>null</a:t>
          </a:r>
          <a:r>
            <a:rPr lang="zh-CN"/>
            <a:t>。</a:t>
          </a:r>
          <a:endParaRPr lang="en-US"/>
        </a:p>
      </dgm:t>
    </dgm:pt>
    <dgm:pt modelId="{89D8B06F-7580-4A73-A224-1B90060566EA}" type="parTrans" cxnId="{8F3577E3-7F5B-4C1C-9A0F-0176EBD91FEE}">
      <dgm:prSet/>
      <dgm:spPr/>
      <dgm:t>
        <a:bodyPr/>
        <a:lstStyle/>
        <a:p>
          <a:endParaRPr lang="en-US"/>
        </a:p>
      </dgm:t>
    </dgm:pt>
    <dgm:pt modelId="{DAF99D31-64A9-44AC-8B01-9EAE5BB79DED}" type="sibTrans" cxnId="{8F3577E3-7F5B-4C1C-9A0F-0176EBD91FEE}">
      <dgm:prSet/>
      <dgm:spPr/>
      <dgm:t>
        <a:bodyPr/>
        <a:lstStyle/>
        <a:p>
          <a:endParaRPr lang="en-US"/>
        </a:p>
      </dgm:t>
    </dgm:pt>
    <dgm:pt modelId="{B57613CC-6B14-4041-B679-EA75DBBE572C}">
      <dgm:prSet/>
      <dgm:spPr/>
      <dgm:t>
        <a:bodyPr/>
        <a:lstStyle/>
        <a:p>
          <a:r>
            <a:rPr lang="en-US"/>
            <a:t>C#</a:t>
          </a:r>
          <a:r>
            <a:rPr lang="zh-CN"/>
            <a:t>有一种可空类型（</a:t>
          </a:r>
          <a:r>
            <a:rPr lang="en-US"/>
            <a:t>nullable</a:t>
          </a:r>
          <a:r>
            <a:rPr lang="zh-CN"/>
            <a:t> </a:t>
          </a:r>
          <a:r>
            <a:rPr lang="en-US"/>
            <a:t>types</a:t>
          </a:r>
          <a:r>
            <a:rPr lang="zh-CN"/>
            <a:t>）来表示值类型的</a:t>
          </a:r>
          <a:r>
            <a:rPr lang="en-US"/>
            <a:t>null</a:t>
          </a:r>
          <a:r>
            <a:rPr lang="zh-CN"/>
            <a:t>。</a:t>
          </a:r>
          <a:endParaRPr lang="en-US"/>
        </a:p>
      </dgm:t>
    </dgm:pt>
    <dgm:pt modelId="{AB32188B-08E9-45F7-8BDD-82F121929A87}" type="parTrans" cxnId="{020EB0AA-EFBE-418A-854E-F3679696DE6B}">
      <dgm:prSet/>
      <dgm:spPr/>
      <dgm:t>
        <a:bodyPr/>
        <a:lstStyle/>
        <a:p>
          <a:endParaRPr lang="en-US"/>
        </a:p>
      </dgm:t>
    </dgm:pt>
    <dgm:pt modelId="{1EC95915-F40B-4C50-A1F4-D03C143A4CC6}" type="sibTrans" cxnId="{020EB0AA-EFBE-418A-854E-F3679696DE6B}">
      <dgm:prSet/>
      <dgm:spPr/>
      <dgm:t>
        <a:bodyPr/>
        <a:lstStyle/>
        <a:p>
          <a:endParaRPr lang="en-US"/>
        </a:p>
      </dgm:t>
    </dgm:pt>
    <dgm:pt modelId="{9D458461-D424-0348-87A2-6478E4308D12}" type="pres">
      <dgm:prSet presAssocID="{7BFB1ED2-C478-41D5-B77D-DDDC19B47445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C19719C6-3B22-F445-ACE9-A52A67760E6B}" type="pres">
      <dgm:prSet presAssocID="{1A29207D-1C68-45B8-A3AC-10776BB108B8}" presName="hierRoot1" presStyleCnt="0"/>
      <dgm:spPr/>
    </dgm:pt>
    <dgm:pt modelId="{D6D38FAB-4D49-3945-BD63-C53953E2BB2E}" type="pres">
      <dgm:prSet presAssocID="{1A29207D-1C68-45B8-A3AC-10776BB108B8}" presName="composite" presStyleCnt="0"/>
      <dgm:spPr/>
    </dgm:pt>
    <dgm:pt modelId="{09619BB8-838E-EE4A-9B00-C23C378FAA97}" type="pres">
      <dgm:prSet presAssocID="{1A29207D-1C68-45B8-A3AC-10776BB108B8}" presName="background" presStyleLbl="node0" presStyleIdx="0" presStyleCnt="2"/>
      <dgm:spPr/>
    </dgm:pt>
    <dgm:pt modelId="{03E55BEC-9D3B-AC47-9E34-5C2711A02666}" type="pres">
      <dgm:prSet presAssocID="{1A29207D-1C68-45B8-A3AC-10776BB108B8}" presName="text" presStyleLbl="fgAcc0" presStyleIdx="0" presStyleCnt="2">
        <dgm:presLayoutVars>
          <dgm:chPref val="3"/>
        </dgm:presLayoutVars>
      </dgm:prSet>
      <dgm:spPr/>
    </dgm:pt>
    <dgm:pt modelId="{6CC7C36B-E4ED-034E-A415-BA8F22BB2630}" type="pres">
      <dgm:prSet presAssocID="{1A29207D-1C68-45B8-A3AC-10776BB108B8}" presName="hierChild2" presStyleCnt="0"/>
      <dgm:spPr/>
    </dgm:pt>
    <dgm:pt modelId="{22B4FE64-0265-6F44-8894-31A185CB5EAA}" type="pres">
      <dgm:prSet presAssocID="{B57613CC-6B14-4041-B679-EA75DBBE572C}" presName="hierRoot1" presStyleCnt="0"/>
      <dgm:spPr/>
    </dgm:pt>
    <dgm:pt modelId="{BAE11A9D-0BB9-0941-BEDB-B8016B9D52FB}" type="pres">
      <dgm:prSet presAssocID="{B57613CC-6B14-4041-B679-EA75DBBE572C}" presName="composite" presStyleCnt="0"/>
      <dgm:spPr/>
    </dgm:pt>
    <dgm:pt modelId="{AA0AA1BA-884D-7C4A-8B6B-E1F8D8963DDF}" type="pres">
      <dgm:prSet presAssocID="{B57613CC-6B14-4041-B679-EA75DBBE572C}" presName="background" presStyleLbl="node0" presStyleIdx="1" presStyleCnt="2"/>
      <dgm:spPr/>
    </dgm:pt>
    <dgm:pt modelId="{D51B0978-1FDA-284C-A6EB-BEB0EEF881CB}" type="pres">
      <dgm:prSet presAssocID="{B57613CC-6B14-4041-B679-EA75DBBE572C}" presName="text" presStyleLbl="fgAcc0" presStyleIdx="1" presStyleCnt="2">
        <dgm:presLayoutVars>
          <dgm:chPref val="3"/>
        </dgm:presLayoutVars>
      </dgm:prSet>
      <dgm:spPr/>
    </dgm:pt>
    <dgm:pt modelId="{1A1AEA22-BBE9-7540-93F1-CEB2696F8606}" type="pres">
      <dgm:prSet presAssocID="{B57613CC-6B14-4041-B679-EA75DBBE572C}" presName="hierChild2" presStyleCnt="0"/>
      <dgm:spPr/>
    </dgm:pt>
  </dgm:ptLst>
  <dgm:cxnLst>
    <dgm:cxn modelId="{4A749459-CFEE-434F-8D71-E168A1DA56F7}" type="presOf" srcId="{7BFB1ED2-C478-41D5-B77D-DDDC19B47445}" destId="{9D458461-D424-0348-87A2-6478E4308D12}" srcOrd="0" destOrd="0" presId="urn:microsoft.com/office/officeart/2005/8/layout/hierarchy1"/>
    <dgm:cxn modelId="{0CF7B678-D9C0-6549-B94F-50F99BEA20EC}" type="presOf" srcId="{B57613CC-6B14-4041-B679-EA75DBBE572C}" destId="{D51B0978-1FDA-284C-A6EB-BEB0EEF881CB}" srcOrd="0" destOrd="0" presId="urn:microsoft.com/office/officeart/2005/8/layout/hierarchy1"/>
    <dgm:cxn modelId="{C2D6897D-DE69-F04F-A989-DA2443063243}" type="presOf" srcId="{1A29207D-1C68-45B8-A3AC-10776BB108B8}" destId="{03E55BEC-9D3B-AC47-9E34-5C2711A02666}" srcOrd="0" destOrd="0" presId="urn:microsoft.com/office/officeart/2005/8/layout/hierarchy1"/>
    <dgm:cxn modelId="{020EB0AA-EFBE-418A-854E-F3679696DE6B}" srcId="{7BFB1ED2-C478-41D5-B77D-DDDC19B47445}" destId="{B57613CC-6B14-4041-B679-EA75DBBE572C}" srcOrd="1" destOrd="0" parTransId="{AB32188B-08E9-45F7-8BDD-82F121929A87}" sibTransId="{1EC95915-F40B-4C50-A1F4-D03C143A4CC6}"/>
    <dgm:cxn modelId="{8F3577E3-7F5B-4C1C-9A0F-0176EBD91FEE}" srcId="{7BFB1ED2-C478-41D5-B77D-DDDC19B47445}" destId="{1A29207D-1C68-45B8-A3AC-10776BB108B8}" srcOrd="0" destOrd="0" parTransId="{89D8B06F-7580-4A73-A224-1B90060566EA}" sibTransId="{DAF99D31-64A9-44AC-8B01-9EAE5BB79DED}"/>
    <dgm:cxn modelId="{B7C30DA8-FBEE-E547-BD3A-901F719001E7}" type="presParOf" srcId="{9D458461-D424-0348-87A2-6478E4308D12}" destId="{C19719C6-3B22-F445-ACE9-A52A67760E6B}" srcOrd="0" destOrd="0" presId="urn:microsoft.com/office/officeart/2005/8/layout/hierarchy1"/>
    <dgm:cxn modelId="{EBD03E39-FFB7-7448-A1DA-474935166955}" type="presParOf" srcId="{C19719C6-3B22-F445-ACE9-A52A67760E6B}" destId="{D6D38FAB-4D49-3945-BD63-C53953E2BB2E}" srcOrd="0" destOrd="0" presId="urn:microsoft.com/office/officeart/2005/8/layout/hierarchy1"/>
    <dgm:cxn modelId="{CEE833B1-6246-C243-9E5B-85891F8A6F53}" type="presParOf" srcId="{D6D38FAB-4D49-3945-BD63-C53953E2BB2E}" destId="{09619BB8-838E-EE4A-9B00-C23C378FAA97}" srcOrd="0" destOrd="0" presId="urn:microsoft.com/office/officeart/2005/8/layout/hierarchy1"/>
    <dgm:cxn modelId="{B5665FF3-7E69-C740-8274-7624476C1BE1}" type="presParOf" srcId="{D6D38FAB-4D49-3945-BD63-C53953E2BB2E}" destId="{03E55BEC-9D3B-AC47-9E34-5C2711A02666}" srcOrd="1" destOrd="0" presId="urn:microsoft.com/office/officeart/2005/8/layout/hierarchy1"/>
    <dgm:cxn modelId="{B7C6ECD6-DFE2-4B42-B930-BB4F94260A8E}" type="presParOf" srcId="{C19719C6-3B22-F445-ACE9-A52A67760E6B}" destId="{6CC7C36B-E4ED-034E-A415-BA8F22BB2630}" srcOrd="1" destOrd="0" presId="urn:microsoft.com/office/officeart/2005/8/layout/hierarchy1"/>
    <dgm:cxn modelId="{B268BFBC-D93F-1E43-8DB2-ED36A70317EE}" type="presParOf" srcId="{9D458461-D424-0348-87A2-6478E4308D12}" destId="{22B4FE64-0265-6F44-8894-31A185CB5EAA}" srcOrd="1" destOrd="0" presId="urn:microsoft.com/office/officeart/2005/8/layout/hierarchy1"/>
    <dgm:cxn modelId="{D1DA1D5B-5EF0-3E43-A8D6-FC8958EAB941}" type="presParOf" srcId="{22B4FE64-0265-6F44-8894-31A185CB5EAA}" destId="{BAE11A9D-0BB9-0941-BEDB-B8016B9D52FB}" srcOrd="0" destOrd="0" presId="urn:microsoft.com/office/officeart/2005/8/layout/hierarchy1"/>
    <dgm:cxn modelId="{D724F0F8-279F-394C-B77F-D5F2AE70A407}" type="presParOf" srcId="{BAE11A9D-0BB9-0941-BEDB-B8016B9D52FB}" destId="{AA0AA1BA-884D-7C4A-8B6B-E1F8D8963DDF}" srcOrd="0" destOrd="0" presId="urn:microsoft.com/office/officeart/2005/8/layout/hierarchy1"/>
    <dgm:cxn modelId="{0A8CCBCC-AF69-BB4A-BA21-C45D113BBD93}" type="presParOf" srcId="{BAE11A9D-0BB9-0941-BEDB-B8016B9D52FB}" destId="{D51B0978-1FDA-284C-A6EB-BEB0EEF881CB}" srcOrd="1" destOrd="0" presId="urn:microsoft.com/office/officeart/2005/8/layout/hierarchy1"/>
    <dgm:cxn modelId="{B6FA1F58-4EED-AD4F-B8A9-BB36178D03DC}" type="presParOf" srcId="{22B4FE64-0265-6F44-8894-31A185CB5EAA}" destId="{1A1AEA22-BBE9-7540-93F1-CEB2696F8606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5711D7B1-DF9C-4948-9E6E-195BC975D434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2308E699-D8D9-4519-A41E-78CCFCFBF300}">
      <dgm:prSet/>
      <dgm:spPr/>
      <dgm:t>
        <a:bodyPr/>
        <a:lstStyle/>
        <a:p>
          <a:r>
            <a:rPr lang="zh-CN"/>
            <a:t>值类型的实例所占的内存 </a:t>
          </a:r>
          <a:r>
            <a:rPr lang="en-US"/>
            <a:t>=</a:t>
          </a:r>
          <a:r>
            <a:rPr lang="zh-CN"/>
            <a:t> 它的字段需要内存的总和</a:t>
          </a:r>
          <a:endParaRPr lang="en-US"/>
        </a:p>
      </dgm:t>
    </dgm:pt>
    <dgm:pt modelId="{D6A6791B-336A-46B3-898C-175EA3CBE9AF}" type="parTrans" cxnId="{3F9E721B-1D1E-4059-B5A8-5EAE0F1C5C48}">
      <dgm:prSet/>
      <dgm:spPr/>
      <dgm:t>
        <a:bodyPr/>
        <a:lstStyle/>
        <a:p>
          <a:endParaRPr lang="en-US"/>
        </a:p>
      </dgm:t>
    </dgm:pt>
    <dgm:pt modelId="{AC073C81-9E84-4239-B50D-0DD46BA61805}" type="sibTrans" cxnId="{3F9E721B-1D1E-4059-B5A8-5EAE0F1C5C48}">
      <dgm:prSet/>
      <dgm:spPr/>
      <dgm:t>
        <a:bodyPr/>
        <a:lstStyle/>
        <a:p>
          <a:endParaRPr lang="en-US"/>
        </a:p>
      </dgm:t>
    </dgm:pt>
    <dgm:pt modelId="{4B47124F-B370-4D86-BC72-F3A374CF5CA8}">
      <dgm:prSet/>
      <dgm:spPr/>
      <dgm:t>
        <a:bodyPr/>
        <a:lstStyle/>
        <a:p>
          <a:r>
            <a:rPr lang="en-US"/>
            <a:t>CLR</a:t>
          </a:r>
          <a:r>
            <a:rPr lang="zh-CN"/>
            <a:t>会把类型内的字段大小设置为该字段实际大小的整数倍。</a:t>
          </a:r>
          <a:endParaRPr lang="en-US"/>
        </a:p>
      </dgm:t>
    </dgm:pt>
    <dgm:pt modelId="{58567265-C480-414E-975D-16B16BC28324}" type="parTrans" cxnId="{D5D27EDF-20EB-4BB0-8114-F4E045EB4876}">
      <dgm:prSet/>
      <dgm:spPr/>
      <dgm:t>
        <a:bodyPr/>
        <a:lstStyle/>
        <a:p>
          <a:endParaRPr lang="en-US"/>
        </a:p>
      </dgm:t>
    </dgm:pt>
    <dgm:pt modelId="{AA60D841-0271-4DA0-BD5F-B71695E105D2}" type="sibTrans" cxnId="{D5D27EDF-20EB-4BB0-8114-F4E045EB4876}">
      <dgm:prSet/>
      <dgm:spPr/>
      <dgm:t>
        <a:bodyPr/>
        <a:lstStyle/>
        <a:p>
          <a:endParaRPr lang="en-US"/>
        </a:p>
      </dgm:t>
    </dgm:pt>
    <dgm:pt modelId="{78B51FC4-19D4-2C41-9A72-0F5E0D7E2E09}" type="pres">
      <dgm:prSet presAssocID="{5711D7B1-DF9C-4948-9E6E-195BC975D434}" presName="linear" presStyleCnt="0">
        <dgm:presLayoutVars>
          <dgm:animLvl val="lvl"/>
          <dgm:resizeHandles val="exact"/>
        </dgm:presLayoutVars>
      </dgm:prSet>
      <dgm:spPr/>
    </dgm:pt>
    <dgm:pt modelId="{8FDC9D17-7BF4-744C-BF77-9C503265FCAA}" type="pres">
      <dgm:prSet presAssocID="{2308E699-D8D9-4519-A41E-78CCFCFBF300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F1115405-9EF7-A941-A78B-4F821A12AD9C}" type="pres">
      <dgm:prSet presAssocID="{AC073C81-9E84-4239-B50D-0DD46BA61805}" presName="spacer" presStyleCnt="0"/>
      <dgm:spPr/>
    </dgm:pt>
    <dgm:pt modelId="{2CBEB27B-BD45-E943-9219-04B1DA0ECBE7}" type="pres">
      <dgm:prSet presAssocID="{4B47124F-B370-4D86-BC72-F3A374CF5CA8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3F9E721B-1D1E-4059-B5A8-5EAE0F1C5C48}" srcId="{5711D7B1-DF9C-4948-9E6E-195BC975D434}" destId="{2308E699-D8D9-4519-A41E-78CCFCFBF300}" srcOrd="0" destOrd="0" parTransId="{D6A6791B-336A-46B3-898C-175EA3CBE9AF}" sibTransId="{AC073C81-9E84-4239-B50D-0DD46BA61805}"/>
    <dgm:cxn modelId="{5ECE9D58-FA8F-7B4D-8477-2C500918DE9D}" type="presOf" srcId="{2308E699-D8D9-4519-A41E-78CCFCFBF300}" destId="{8FDC9D17-7BF4-744C-BF77-9C503265FCAA}" srcOrd="0" destOrd="0" presId="urn:microsoft.com/office/officeart/2005/8/layout/vList2"/>
    <dgm:cxn modelId="{33F59B8E-1745-8F40-8A25-3013B267E593}" type="presOf" srcId="{5711D7B1-DF9C-4948-9E6E-195BC975D434}" destId="{78B51FC4-19D4-2C41-9A72-0F5E0D7E2E09}" srcOrd="0" destOrd="0" presId="urn:microsoft.com/office/officeart/2005/8/layout/vList2"/>
    <dgm:cxn modelId="{4E86F4C0-8197-B148-967C-3009F17ABC7B}" type="presOf" srcId="{4B47124F-B370-4D86-BC72-F3A374CF5CA8}" destId="{2CBEB27B-BD45-E943-9219-04B1DA0ECBE7}" srcOrd="0" destOrd="0" presId="urn:microsoft.com/office/officeart/2005/8/layout/vList2"/>
    <dgm:cxn modelId="{D5D27EDF-20EB-4BB0-8114-F4E045EB4876}" srcId="{5711D7B1-DF9C-4948-9E6E-195BC975D434}" destId="{4B47124F-B370-4D86-BC72-F3A374CF5CA8}" srcOrd="1" destOrd="0" parTransId="{58567265-C480-414E-975D-16B16BC28324}" sibTransId="{AA60D841-0271-4DA0-BD5F-B71695E105D2}"/>
    <dgm:cxn modelId="{87855806-C54B-1848-96ED-C96F3D461C12}" type="presParOf" srcId="{78B51FC4-19D4-2C41-9A72-0F5E0D7E2E09}" destId="{8FDC9D17-7BF4-744C-BF77-9C503265FCAA}" srcOrd="0" destOrd="0" presId="urn:microsoft.com/office/officeart/2005/8/layout/vList2"/>
    <dgm:cxn modelId="{F8FB582B-FC23-1A4E-A5BF-48C84C9E5794}" type="presParOf" srcId="{78B51FC4-19D4-2C41-9A72-0F5E0D7E2E09}" destId="{F1115405-9EF7-A941-A78B-4F821A12AD9C}" srcOrd="1" destOrd="0" presId="urn:microsoft.com/office/officeart/2005/8/layout/vList2"/>
    <dgm:cxn modelId="{B77AA412-0B47-624C-B36A-52A6D88E5D67}" type="presParOf" srcId="{78B51FC4-19D4-2C41-9A72-0F5E0D7E2E09}" destId="{2CBEB27B-BD45-E943-9219-04B1DA0ECBE7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8CF16123-4448-453B-A8DD-66E58A5EB172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75C92F9C-3F0F-4977-9EDE-C4AACF2C4466}">
      <dgm:prSet/>
      <dgm:spPr/>
      <dgm:t>
        <a:bodyPr/>
        <a:lstStyle/>
        <a:p>
          <a:r>
            <a:rPr lang="zh-CN"/>
            <a:t>需要为 引用 和 对象 单独分配内存。</a:t>
          </a:r>
          <a:endParaRPr lang="en-US"/>
        </a:p>
      </dgm:t>
    </dgm:pt>
    <dgm:pt modelId="{67B26356-3B22-4803-8A0C-A165443E2206}" type="parTrans" cxnId="{5B886EAC-6A85-451C-87DB-8F51657D891E}">
      <dgm:prSet/>
      <dgm:spPr/>
      <dgm:t>
        <a:bodyPr/>
        <a:lstStyle/>
        <a:p>
          <a:endParaRPr lang="en-US"/>
        </a:p>
      </dgm:t>
    </dgm:pt>
    <dgm:pt modelId="{31B97A3C-480B-491B-8D3F-8DB726BA72E0}" type="sibTrans" cxnId="{5B886EAC-6A85-451C-87DB-8F51657D891E}">
      <dgm:prSet/>
      <dgm:spPr/>
      <dgm:t>
        <a:bodyPr/>
        <a:lstStyle/>
        <a:p>
          <a:endParaRPr lang="en-US"/>
        </a:p>
      </dgm:t>
    </dgm:pt>
    <dgm:pt modelId="{9E7FF6FF-CE61-4D5A-88BA-C3B3588F98AB}">
      <dgm:prSet/>
      <dgm:spPr/>
      <dgm:t>
        <a:bodyPr/>
        <a:lstStyle/>
        <a:p>
          <a:r>
            <a:rPr lang="zh-CN"/>
            <a:t>对象所占内存 </a:t>
          </a:r>
          <a:r>
            <a:rPr lang="en-US"/>
            <a:t>=</a:t>
          </a:r>
          <a:r>
            <a:rPr lang="zh-CN"/>
            <a:t> 其字段所占内存总和 </a:t>
          </a:r>
          <a:r>
            <a:rPr lang="en-US"/>
            <a:t>+</a:t>
          </a:r>
          <a:r>
            <a:rPr lang="zh-CN"/>
            <a:t> 额外的管理开销（最少</a:t>
          </a:r>
          <a:r>
            <a:rPr lang="en-US"/>
            <a:t>8</a:t>
          </a:r>
          <a:r>
            <a:rPr lang="zh-CN"/>
            <a:t>字节）</a:t>
          </a:r>
          <a:endParaRPr lang="en-US"/>
        </a:p>
      </dgm:t>
    </dgm:pt>
    <dgm:pt modelId="{A8A12E6B-25BA-4F6B-B462-DBF55C7225BF}" type="parTrans" cxnId="{1DFF4581-AF00-43C2-B52C-4AECA584B137}">
      <dgm:prSet/>
      <dgm:spPr/>
      <dgm:t>
        <a:bodyPr/>
        <a:lstStyle/>
        <a:p>
          <a:endParaRPr lang="en-US"/>
        </a:p>
      </dgm:t>
    </dgm:pt>
    <dgm:pt modelId="{F2F2D88A-399A-4578-B41A-DCE70F7172AA}" type="sibTrans" cxnId="{1DFF4581-AF00-43C2-B52C-4AECA584B137}">
      <dgm:prSet/>
      <dgm:spPr/>
      <dgm:t>
        <a:bodyPr/>
        <a:lstStyle/>
        <a:p>
          <a:endParaRPr lang="en-US"/>
        </a:p>
      </dgm:t>
    </dgm:pt>
    <dgm:pt modelId="{A2FC39A9-6FDB-43C5-A768-2887E890DB57}">
      <dgm:prSet/>
      <dgm:spPr/>
      <dgm:t>
        <a:bodyPr/>
        <a:lstStyle/>
        <a:p>
          <a:r>
            <a:rPr lang="zh-CN"/>
            <a:t>每个对象的引用还需要额外的</a:t>
          </a:r>
          <a:r>
            <a:rPr lang="en-US"/>
            <a:t>4</a:t>
          </a:r>
          <a:r>
            <a:rPr lang="zh-CN"/>
            <a:t>或</a:t>
          </a:r>
          <a:r>
            <a:rPr lang="en-US"/>
            <a:t>8</a:t>
          </a:r>
          <a:r>
            <a:rPr lang="zh-CN"/>
            <a:t>个字节，（根据平台是</a:t>
          </a:r>
          <a:r>
            <a:rPr lang="en-US"/>
            <a:t>32</a:t>
          </a:r>
          <a:r>
            <a:rPr lang="zh-CN"/>
            <a:t>位还是</a:t>
          </a:r>
          <a:r>
            <a:rPr lang="en-US"/>
            <a:t>64</a:t>
          </a:r>
          <a:r>
            <a:rPr lang="zh-CN"/>
            <a:t>位）</a:t>
          </a:r>
          <a:endParaRPr lang="en-US"/>
        </a:p>
      </dgm:t>
    </dgm:pt>
    <dgm:pt modelId="{304CD134-896D-427B-9583-56A1588BB1DC}" type="parTrans" cxnId="{006908DC-57DC-40BA-BBF0-ECD155BE645A}">
      <dgm:prSet/>
      <dgm:spPr/>
      <dgm:t>
        <a:bodyPr/>
        <a:lstStyle/>
        <a:p>
          <a:endParaRPr lang="en-US"/>
        </a:p>
      </dgm:t>
    </dgm:pt>
    <dgm:pt modelId="{BC9AFCB2-40ED-4B94-BB07-22B5CB26A57B}" type="sibTrans" cxnId="{006908DC-57DC-40BA-BBF0-ECD155BE645A}">
      <dgm:prSet/>
      <dgm:spPr/>
      <dgm:t>
        <a:bodyPr/>
        <a:lstStyle/>
        <a:p>
          <a:endParaRPr lang="en-US"/>
        </a:p>
      </dgm:t>
    </dgm:pt>
    <dgm:pt modelId="{1362B04C-E2A0-407B-A54C-8F71BDEEAC3F}" type="pres">
      <dgm:prSet presAssocID="{8CF16123-4448-453B-A8DD-66E58A5EB172}" presName="root" presStyleCnt="0">
        <dgm:presLayoutVars>
          <dgm:dir/>
          <dgm:resizeHandles val="exact"/>
        </dgm:presLayoutVars>
      </dgm:prSet>
      <dgm:spPr/>
    </dgm:pt>
    <dgm:pt modelId="{B69A0660-3E68-48FE-ACDE-F8979260CF4A}" type="pres">
      <dgm:prSet presAssocID="{75C92F9C-3F0F-4977-9EDE-C4AACF2C4466}" presName="compNode" presStyleCnt="0"/>
      <dgm:spPr/>
    </dgm:pt>
    <dgm:pt modelId="{A84B63A1-96F1-41AB-AA51-B0B0B1A920A6}" type="pres">
      <dgm:prSet presAssocID="{75C92F9C-3F0F-4977-9EDE-C4AACF2C4466}" presName="bgRect" presStyleLbl="bgShp" presStyleIdx="0" presStyleCnt="3"/>
      <dgm:spPr/>
    </dgm:pt>
    <dgm:pt modelId="{C2E6E80C-737A-411E-8830-5C248AD9B7BA}" type="pres">
      <dgm:prSet presAssocID="{75C92F9C-3F0F-4977-9EDE-C4AACF2C4466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andshake"/>
        </a:ext>
      </dgm:extLst>
    </dgm:pt>
    <dgm:pt modelId="{84B42F7C-688E-436A-A6D8-9354118DD303}" type="pres">
      <dgm:prSet presAssocID="{75C92F9C-3F0F-4977-9EDE-C4AACF2C4466}" presName="spaceRect" presStyleCnt="0"/>
      <dgm:spPr/>
    </dgm:pt>
    <dgm:pt modelId="{67F8DB3A-AC71-4107-84A7-A11AD767F185}" type="pres">
      <dgm:prSet presAssocID="{75C92F9C-3F0F-4977-9EDE-C4AACF2C4466}" presName="parTx" presStyleLbl="revTx" presStyleIdx="0" presStyleCnt="3">
        <dgm:presLayoutVars>
          <dgm:chMax val="0"/>
          <dgm:chPref val="0"/>
        </dgm:presLayoutVars>
      </dgm:prSet>
      <dgm:spPr/>
    </dgm:pt>
    <dgm:pt modelId="{EC5F914C-4F15-4A8C-A0A1-5E824DF5694F}" type="pres">
      <dgm:prSet presAssocID="{31B97A3C-480B-491B-8D3F-8DB726BA72E0}" presName="sibTrans" presStyleCnt="0"/>
      <dgm:spPr/>
    </dgm:pt>
    <dgm:pt modelId="{34960076-77E5-4DB6-8FC4-1AAB13F64F8B}" type="pres">
      <dgm:prSet presAssocID="{9E7FF6FF-CE61-4D5A-88BA-C3B3588F98AB}" presName="compNode" presStyleCnt="0"/>
      <dgm:spPr/>
    </dgm:pt>
    <dgm:pt modelId="{A2BCB7F3-5BE5-47F8-B86A-9D8B6DE3C925}" type="pres">
      <dgm:prSet presAssocID="{9E7FF6FF-CE61-4D5A-88BA-C3B3588F98AB}" presName="bgRect" presStyleLbl="bgShp" presStyleIdx="1" presStyleCnt="3"/>
      <dgm:spPr/>
    </dgm:pt>
    <dgm:pt modelId="{86B25A9D-8D63-4ACD-9256-DAC178C0F4D6}" type="pres">
      <dgm:prSet presAssocID="{9E7FF6FF-CE61-4D5A-88BA-C3B3588F98AB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rget Audience"/>
        </a:ext>
      </dgm:extLst>
    </dgm:pt>
    <dgm:pt modelId="{6F575366-65D2-43AD-B697-21294898D196}" type="pres">
      <dgm:prSet presAssocID="{9E7FF6FF-CE61-4D5A-88BA-C3B3588F98AB}" presName="spaceRect" presStyleCnt="0"/>
      <dgm:spPr/>
    </dgm:pt>
    <dgm:pt modelId="{96A66D3E-9CA3-4E9A-A195-1704D84DDDA5}" type="pres">
      <dgm:prSet presAssocID="{9E7FF6FF-CE61-4D5A-88BA-C3B3588F98AB}" presName="parTx" presStyleLbl="revTx" presStyleIdx="1" presStyleCnt="3">
        <dgm:presLayoutVars>
          <dgm:chMax val="0"/>
          <dgm:chPref val="0"/>
        </dgm:presLayoutVars>
      </dgm:prSet>
      <dgm:spPr/>
    </dgm:pt>
    <dgm:pt modelId="{269539F7-CE7F-45C0-BE81-347C7428DE11}" type="pres">
      <dgm:prSet presAssocID="{F2F2D88A-399A-4578-B41A-DCE70F7172AA}" presName="sibTrans" presStyleCnt="0"/>
      <dgm:spPr/>
    </dgm:pt>
    <dgm:pt modelId="{77146915-4CF9-4171-BB15-3950FC44D7D8}" type="pres">
      <dgm:prSet presAssocID="{A2FC39A9-6FDB-43C5-A768-2887E890DB57}" presName="compNode" presStyleCnt="0"/>
      <dgm:spPr/>
    </dgm:pt>
    <dgm:pt modelId="{1CC3FF56-6748-4644-A64D-A4C1EFD5A201}" type="pres">
      <dgm:prSet presAssocID="{A2FC39A9-6FDB-43C5-A768-2887E890DB57}" presName="bgRect" presStyleLbl="bgShp" presStyleIdx="2" presStyleCnt="3"/>
      <dgm:spPr/>
    </dgm:pt>
    <dgm:pt modelId="{2742ECA1-6836-4F43-A796-CDDA741610BB}" type="pres">
      <dgm:prSet presAssocID="{A2FC39A9-6FDB-43C5-A768-2887E890DB57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F450F064-F264-463E-B2B0-925EE3E7ADC3}" type="pres">
      <dgm:prSet presAssocID="{A2FC39A9-6FDB-43C5-A768-2887E890DB57}" presName="spaceRect" presStyleCnt="0"/>
      <dgm:spPr/>
    </dgm:pt>
    <dgm:pt modelId="{C79A75F0-6754-418C-801C-8A696AD306BA}" type="pres">
      <dgm:prSet presAssocID="{A2FC39A9-6FDB-43C5-A768-2887E890DB57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986CCF34-3425-41DF-A8AF-50D1AC14E04F}" type="presOf" srcId="{75C92F9C-3F0F-4977-9EDE-C4AACF2C4466}" destId="{67F8DB3A-AC71-4107-84A7-A11AD767F185}" srcOrd="0" destOrd="0" presId="urn:microsoft.com/office/officeart/2018/2/layout/IconVerticalSolidList"/>
    <dgm:cxn modelId="{A3C29D5C-80E8-492D-8EA0-7EEE737A704D}" type="presOf" srcId="{9E7FF6FF-CE61-4D5A-88BA-C3B3588F98AB}" destId="{96A66D3E-9CA3-4E9A-A195-1704D84DDDA5}" srcOrd="0" destOrd="0" presId="urn:microsoft.com/office/officeart/2018/2/layout/IconVerticalSolidList"/>
    <dgm:cxn modelId="{1DFF4581-AF00-43C2-B52C-4AECA584B137}" srcId="{8CF16123-4448-453B-A8DD-66E58A5EB172}" destId="{9E7FF6FF-CE61-4D5A-88BA-C3B3588F98AB}" srcOrd="1" destOrd="0" parTransId="{A8A12E6B-25BA-4F6B-B462-DBF55C7225BF}" sibTransId="{F2F2D88A-399A-4578-B41A-DCE70F7172AA}"/>
    <dgm:cxn modelId="{5B886EAC-6A85-451C-87DB-8F51657D891E}" srcId="{8CF16123-4448-453B-A8DD-66E58A5EB172}" destId="{75C92F9C-3F0F-4977-9EDE-C4AACF2C4466}" srcOrd="0" destOrd="0" parTransId="{67B26356-3B22-4803-8A0C-A165443E2206}" sibTransId="{31B97A3C-480B-491B-8D3F-8DB726BA72E0}"/>
    <dgm:cxn modelId="{006908DC-57DC-40BA-BBF0-ECD155BE645A}" srcId="{8CF16123-4448-453B-A8DD-66E58A5EB172}" destId="{A2FC39A9-6FDB-43C5-A768-2887E890DB57}" srcOrd="2" destOrd="0" parTransId="{304CD134-896D-427B-9583-56A1588BB1DC}" sibTransId="{BC9AFCB2-40ED-4B94-BB07-22B5CB26A57B}"/>
    <dgm:cxn modelId="{EED576EC-A101-40F6-B40A-43F153B972AF}" type="presOf" srcId="{A2FC39A9-6FDB-43C5-A768-2887E890DB57}" destId="{C79A75F0-6754-418C-801C-8A696AD306BA}" srcOrd="0" destOrd="0" presId="urn:microsoft.com/office/officeart/2018/2/layout/IconVerticalSolidList"/>
    <dgm:cxn modelId="{851E99F4-0DF3-4E25-98F9-3E9959A4146B}" type="presOf" srcId="{8CF16123-4448-453B-A8DD-66E58A5EB172}" destId="{1362B04C-E2A0-407B-A54C-8F71BDEEAC3F}" srcOrd="0" destOrd="0" presId="urn:microsoft.com/office/officeart/2018/2/layout/IconVerticalSolidList"/>
    <dgm:cxn modelId="{3CBE3389-3E15-4EA1-8371-2BE61F19A290}" type="presParOf" srcId="{1362B04C-E2A0-407B-A54C-8F71BDEEAC3F}" destId="{B69A0660-3E68-48FE-ACDE-F8979260CF4A}" srcOrd="0" destOrd="0" presId="urn:microsoft.com/office/officeart/2018/2/layout/IconVerticalSolidList"/>
    <dgm:cxn modelId="{1D6D9F22-D681-4EED-AA69-A0A1CC3A69AC}" type="presParOf" srcId="{B69A0660-3E68-48FE-ACDE-F8979260CF4A}" destId="{A84B63A1-96F1-41AB-AA51-B0B0B1A920A6}" srcOrd="0" destOrd="0" presId="urn:microsoft.com/office/officeart/2018/2/layout/IconVerticalSolidList"/>
    <dgm:cxn modelId="{8650B682-55BC-4BB4-8E3C-23406B00D37E}" type="presParOf" srcId="{B69A0660-3E68-48FE-ACDE-F8979260CF4A}" destId="{C2E6E80C-737A-411E-8830-5C248AD9B7BA}" srcOrd="1" destOrd="0" presId="urn:microsoft.com/office/officeart/2018/2/layout/IconVerticalSolidList"/>
    <dgm:cxn modelId="{944B2796-9C8C-4246-B194-0A2BF146DB03}" type="presParOf" srcId="{B69A0660-3E68-48FE-ACDE-F8979260CF4A}" destId="{84B42F7C-688E-436A-A6D8-9354118DD303}" srcOrd="2" destOrd="0" presId="urn:microsoft.com/office/officeart/2018/2/layout/IconVerticalSolidList"/>
    <dgm:cxn modelId="{AA6F8E2B-49BF-4A82-9B28-AA278129E01A}" type="presParOf" srcId="{B69A0660-3E68-48FE-ACDE-F8979260CF4A}" destId="{67F8DB3A-AC71-4107-84A7-A11AD767F185}" srcOrd="3" destOrd="0" presId="urn:microsoft.com/office/officeart/2018/2/layout/IconVerticalSolidList"/>
    <dgm:cxn modelId="{9FEE666C-6AC6-4E01-AEF0-4B102FC6AFF8}" type="presParOf" srcId="{1362B04C-E2A0-407B-A54C-8F71BDEEAC3F}" destId="{EC5F914C-4F15-4A8C-A0A1-5E824DF5694F}" srcOrd="1" destOrd="0" presId="urn:microsoft.com/office/officeart/2018/2/layout/IconVerticalSolidList"/>
    <dgm:cxn modelId="{A1B95417-9DB5-4D9A-BEFA-8397E1CE1890}" type="presParOf" srcId="{1362B04C-E2A0-407B-A54C-8F71BDEEAC3F}" destId="{34960076-77E5-4DB6-8FC4-1AAB13F64F8B}" srcOrd="2" destOrd="0" presId="urn:microsoft.com/office/officeart/2018/2/layout/IconVerticalSolidList"/>
    <dgm:cxn modelId="{4607DE08-E1EB-4754-B268-C4DEFB9CBB28}" type="presParOf" srcId="{34960076-77E5-4DB6-8FC4-1AAB13F64F8B}" destId="{A2BCB7F3-5BE5-47F8-B86A-9D8B6DE3C925}" srcOrd="0" destOrd="0" presId="urn:microsoft.com/office/officeart/2018/2/layout/IconVerticalSolidList"/>
    <dgm:cxn modelId="{0E0A33A7-D779-419F-8FAC-30F283EABB2A}" type="presParOf" srcId="{34960076-77E5-4DB6-8FC4-1AAB13F64F8B}" destId="{86B25A9D-8D63-4ACD-9256-DAC178C0F4D6}" srcOrd="1" destOrd="0" presId="urn:microsoft.com/office/officeart/2018/2/layout/IconVerticalSolidList"/>
    <dgm:cxn modelId="{EE795B95-82EE-418B-9617-E8048CD7F2A2}" type="presParOf" srcId="{34960076-77E5-4DB6-8FC4-1AAB13F64F8B}" destId="{6F575366-65D2-43AD-B697-21294898D196}" srcOrd="2" destOrd="0" presId="urn:microsoft.com/office/officeart/2018/2/layout/IconVerticalSolidList"/>
    <dgm:cxn modelId="{8A579570-AA14-48DD-B899-1888EB1DC7C8}" type="presParOf" srcId="{34960076-77E5-4DB6-8FC4-1AAB13F64F8B}" destId="{96A66D3E-9CA3-4E9A-A195-1704D84DDDA5}" srcOrd="3" destOrd="0" presId="urn:microsoft.com/office/officeart/2018/2/layout/IconVerticalSolidList"/>
    <dgm:cxn modelId="{9D1FBBDB-8695-47CD-B7BD-C439666B0CA7}" type="presParOf" srcId="{1362B04C-E2A0-407B-A54C-8F71BDEEAC3F}" destId="{269539F7-CE7F-45C0-BE81-347C7428DE11}" srcOrd="3" destOrd="0" presId="urn:microsoft.com/office/officeart/2018/2/layout/IconVerticalSolidList"/>
    <dgm:cxn modelId="{660B1075-4033-43A1-BBAC-E29FD7D3937E}" type="presParOf" srcId="{1362B04C-E2A0-407B-A54C-8F71BDEEAC3F}" destId="{77146915-4CF9-4171-BB15-3950FC44D7D8}" srcOrd="4" destOrd="0" presId="urn:microsoft.com/office/officeart/2018/2/layout/IconVerticalSolidList"/>
    <dgm:cxn modelId="{A25FB2A3-6F4D-4B5E-8DBC-0CEE911AABFE}" type="presParOf" srcId="{77146915-4CF9-4171-BB15-3950FC44D7D8}" destId="{1CC3FF56-6748-4644-A64D-A4C1EFD5A201}" srcOrd="0" destOrd="0" presId="urn:microsoft.com/office/officeart/2018/2/layout/IconVerticalSolidList"/>
    <dgm:cxn modelId="{BD030F89-10C2-4E32-86E3-BA968E5593D9}" type="presParOf" srcId="{77146915-4CF9-4171-BB15-3950FC44D7D8}" destId="{2742ECA1-6836-4F43-A796-CDDA741610BB}" srcOrd="1" destOrd="0" presId="urn:microsoft.com/office/officeart/2018/2/layout/IconVerticalSolidList"/>
    <dgm:cxn modelId="{BE92AA04-D281-4685-B71B-1F59BF4A352D}" type="presParOf" srcId="{77146915-4CF9-4171-BB15-3950FC44D7D8}" destId="{F450F064-F264-463E-B2B0-925EE3E7ADC3}" srcOrd="2" destOrd="0" presId="urn:microsoft.com/office/officeart/2018/2/layout/IconVerticalSolidList"/>
    <dgm:cxn modelId="{2A7CF410-F953-4A60-B6FA-9DD598525D67}" type="presParOf" srcId="{77146915-4CF9-4171-BB15-3950FC44D7D8}" destId="{C79A75F0-6754-418C-801C-8A696AD306BA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5EAA6588-9A12-47C5-8E41-4C3BCD777765}" type="doc">
      <dgm:prSet loTypeId="urn:microsoft.com/office/officeart/2005/8/layout/list1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8DDBFE9C-D78B-4AD6-96EA-DD208B8516D3}">
      <dgm:prSet/>
      <dgm:spPr/>
      <dgm:t>
        <a:bodyPr/>
        <a:lstStyle/>
        <a:p>
          <a:r>
            <a:rPr lang="zh-CN"/>
            <a:t>值类型</a:t>
          </a:r>
          <a:endParaRPr lang="en-US"/>
        </a:p>
      </dgm:t>
    </dgm:pt>
    <dgm:pt modelId="{5735F507-8DC3-4E35-A676-A010C0259CBD}" type="parTrans" cxnId="{398DF442-6121-4D65-8C66-BA779D1BE0D3}">
      <dgm:prSet/>
      <dgm:spPr/>
      <dgm:t>
        <a:bodyPr/>
        <a:lstStyle/>
        <a:p>
          <a:endParaRPr lang="en-US"/>
        </a:p>
      </dgm:t>
    </dgm:pt>
    <dgm:pt modelId="{76C7EC80-746E-4A37-847A-68DE4235732E}" type="sibTrans" cxnId="{398DF442-6121-4D65-8C66-BA779D1BE0D3}">
      <dgm:prSet/>
      <dgm:spPr/>
      <dgm:t>
        <a:bodyPr/>
        <a:lstStyle/>
        <a:p>
          <a:endParaRPr lang="en-US"/>
        </a:p>
      </dgm:t>
    </dgm:pt>
    <dgm:pt modelId="{DC554265-4BA3-4E8B-981C-83073EAB3D03}">
      <dgm:prSet/>
      <dgm:spPr/>
      <dgm:t>
        <a:bodyPr/>
        <a:lstStyle/>
        <a:p>
          <a:r>
            <a:rPr lang="zh-CN"/>
            <a:t>数值型</a:t>
          </a:r>
          <a:endParaRPr lang="en-US"/>
        </a:p>
      </dgm:t>
    </dgm:pt>
    <dgm:pt modelId="{A13F28FE-C924-4047-9266-40B1720A9ED7}" type="parTrans" cxnId="{AE8E7467-1336-4FF9-A72C-FC790E9E5ECE}">
      <dgm:prSet/>
      <dgm:spPr/>
      <dgm:t>
        <a:bodyPr/>
        <a:lstStyle/>
        <a:p>
          <a:endParaRPr lang="en-US"/>
        </a:p>
      </dgm:t>
    </dgm:pt>
    <dgm:pt modelId="{43DEC4CC-460C-4D6D-8B45-EC7627FA6F10}" type="sibTrans" cxnId="{AE8E7467-1336-4FF9-A72C-FC790E9E5ECE}">
      <dgm:prSet/>
      <dgm:spPr/>
      <dgm:t>
        <a:bodyPr/>
        <a:lstStyle/>
        <a:p>
          <a:endParaRPr lang="en-US"/>
        </a:p>
      </dgm:t>
    </dgm:pt>
    <dgm:pt modelId="{7AA7AB27-9A10-4070-8834-6D062230704E}">
      <dgm:prSet/>
      <dgm:spPr/>
      <dgm:t>
        <a:bodyPr/>
        <a:lstStyle/>
        <a:p>
          <a:r>
            <a:rPr lang="en-US"/>
            <a:t>Signed</a:t>
          </a:r>
          <a:r>
            <a:rPr lang="zh-CN"/>
            <a:t> </a:t>
          </a:r>
          <a:r>
            <a:rPr lang="en-US"/>
            <a:t>integer</a:t>
          </a:r>
          <a:r>
            <a:rPr lang="zh-CN"/>
            <a:t>（</a:t>
          </a:r>
          <a:r>
            <a:rPr lang="en-US"/>
            <a:t>sbyte</a:t>
          </a:r>
          <a:r>
            <a:rPr lang="zh-CN"/>
            <a:t>，</a:t>
          </a:r>
          <a:r>
            <a:rPr lang="en-US"/>
            <a:t>short</a:t>
          </a:r>
          <a:r>
            <a:rPr lang="zh-CN"/>
            <a:t>，</a:t>
          </a:r>
          <a:r>
            <a:rPr lang="en-US"/>
            <a:t>int</a:t>
          </a:r>
          <a:r>
            <a:rPr lang="zh-CN"/>
            <a:t>，</a:t>
          </a:r>
          <a:r>
            <a:rPr lang="en-US"/>
            <a:t>long</a:t>
          </a:r>
          <a:r>
            <a:rPr lang="zh-CN"/>
            <a:t>）</a:t>
          </a:r>
          <a:endParaRPr lang="en-US"/>
        </a:p>
      </dgm:t>
    </dgm:pt>
    <dgm:pt modelId="{9D4C845B-6513-46C9-99DE-D1EB053237AC}" type="parTrans" cxnId="{2C9DA4AB-6ADE-4FB5-8905-C954E8B041C6}">
      <dgm:prSet/>
      <dgm:spPr/>
      <dgm:t>
        <a:bodyPr/>
        <a:lstStyle/>
        <a:p>
          <a:endParaRPr lang="en-US"/>
        </a:p>
      </dgm:t>
    </dgm:pt>
    <dgm:pt modelId="{2144BFFF-E855-4624-9AB1-6A62E495905A}" type="sibTrans" cxnId="{2C9DA4AB-6ADE-4FB5-8905-C954E8B041C6}">
      <dgm:prSet/>
      <dgm:spPr/>
      <dgm:t>
        <a:bodyPr/>
        <a:lstStyle/>
        <a:p>
          <a:endParaRPr lang="en-US"/>
        </a:p>
      </dgm:t>
    </dgm:pt>
    <dgm:pt modelId="{9D431760-FAAC-45F0-879F-440DB18F3899}">
      <dgm:prSet/>
      <dgm:spPr/>
      <dgm:t>
        <a:bodyPr/>
        <a:lstStyle/>
        <a:p>
          <a:r>
            <a:rPr lang="en-US"/>
            <a:t>Unsigned</a:t>
          </a:r>
          <a:r>
            <a:rPr lang="zh-CN"/>
            <a:t> </a:t>
          </a:r>
          <a:r>
            <a:rPr lang="en-US"/>
            <a:t>integer</a:t>
          </a:r>
          <a:r>
            <a:rPr lang="zh-CN"/>
            <a:t>（</a:t>
          </a:r>
          <a:r>
            <a:rPr lang="en-US"/>
            <a:t>byte</a:t>
          </a:r>
          <a:r>
            <a:rPr lang="zh-CN"/>
            <a:t>，</a:t>
          </a:r>
          <a:r>
            <a:rPr lang="en-US"/>
            <a:t>ushort</a:t>
          </a:r>
          <a:r>
            <a:rPr lang="zh-CN"/>
            <a:t>，</a:t>
          </a:r>
          <a:r>
            <a:rPr lang="en-US"/>
            <a:t>uint</a:t>
          </a:r>
          <a:r>
            <a:rPr lang="zh-CN"/>
            <a:t>，</a:t>
          </a:r>
          <a:r>
            <a:rPr lang="en-US"/>
            <a:t>ulong</a:t>
          </a:r>
          <a:r>
            <a:rPr lang="zh-CN"/>
            <a:t>）</a:t>
          </a:r>
          <a:endParaRPr lang="en-US"/>
        </a:p>
      </dgm:t>
    </dgm:pt>
    <dgm:pt modelId="{24DEABB2-1572-4BAD-92B7-AC73B288E850}" type="parTrans" cxnId="{F8A7E910-18A9-46D3-8CA4-CB2C0B949BE0}">
      <dgm:prSet/>
      <dgm:spPr/>
      <dgm:t>
        <a:bodyPr/>
        <a:lstStyle/>
        <a:p>
          <a:endParaRPr lang="en-US"/>
        </a:p>
      </dgm:t>
    </dgm:pt>
    <dgm:pt modelId="{826D6ACF-EE31-4180-BECD-017A14089658}" type="sibTrans" cxnId="{F8A7E910-18A9-46D3-8CA4-CB2C0B949BE0}">
      <dgm:prSet/>
      <dgm:spPr/>
      <dgm:t>
        <a:bodyPr/>
        <a:lstStyle/>
        <a:p>
          <a:endParaRPr lang="en-US"/>
        </a:p>
      </dgm:t>
    </dgm:pt>
    <dgm:pt modelId="{8D0F2B44-88A4-4761-9EFE-2F2473020CBC}">
      <dgm:prSet/>
      <dgm:spPr/>
      <dgm:t>
        <a:bodyPr/>
        <a:lstStyle/>
        <a:p>
          <a:r>
            <a:rPr lang="zh-CN"/>
            <a:t>实数（</a:t>
          </a:r>
          <a:r>
            <a:rPr lang="en-US"/>
            <a:t>float</a:t>
          </a:r>
          <a:r>
            <a:rPr lang="zh-CN"/>
            <a:t>，</a:t>
          </a:r>
          <a:r>
            <a:rPr lang="en-US"/>
            <a:t>double</a:t>
          </a:r>
          <a:r>
            <a:rPr lang="zh-CN"/>
            <a:t>，</a:t>
          </a:r>
          <a:r>
            <a:rPr lang="en-US"/>
            <a:t>decimal</a:t>
          </a:r>
          <a:r>
            <a:rPr lang="zh-CN"/>
            <a:t>）</a:t>
          </a:r>
          <a:endParaRPr lang="en-US"/>
        </a:p>
      </dgm:t>
    </dgm:pt>
    <dgm:pt modelId="{FDD91C36-ABEA-4128-BA14-248B26D90326}" type="parTrans" cxnId="{6F854509-FEE0-436D-AFA8-CFF0D4FA696E}">
      <dgm:prSet/>
      <dgm:spPr/>
      <dgm:t>
        <a:bodyPr/>
        <a:lstStyle/>
        <a:p>
          <a:endParaRPr lang="en-US"/>
        </a:p>
      </dgm:t>
    </dgm:pt>
    <dgm:pt modelId="{35CFEA63-DC26-4A2C-BCCF-5AA63F611414}" type="sibTrans" cxnId="{6F854509-FEE0-436D-AFA8-CFF0D4FA696E}">
      <dgm:prSet/>
      <dgm:spPr/>
      <dgm:t>
        <a:bodyPr/>
        <a:lstStyle/>
        <a:p>
          <a:endParaRPr lang="en-US"/>
        </a:p>
      </dgm:t>
    </dgm:pt>
    <dgm:pt modelId="{D52321B3-CE2E-4A8A-9A30-A5BBF73E25C2}">
      <dgm:prSet/>
      <dgm:spPr/>
      <dgm:t>
        <a:bodyPr/>
        <a:lstStyle/>
        <a:p>
          <a:r>
            <a:rPr lang="zh-CN"/>
            <a:t>逻辑（</a:t>
          </a:r>
          <a:r>
            <a:rPr lang="en-US"/>
            <a:t>bool</a:t>
          </a:r>
          <a:r>
            <a:rPr lang="zh-CN"/>
            <a:t>）</a:t>
          </a:r>
          <a:endParaRPr lang="en-US"/>
        </a:p>
      </dgm:t>
    </dgm:pt>
    <dgm:pt modelId="{364007CC-06A2-4AFB-9A57-CEB7E3200A0E}" type="parTrans" cxnId="{B83E54B2-E193-43B2-8963-E848520183A1}">
      <dgm:prSet/>
      <dgm:spPr/>
      <dgm:t>
        <a:bodyPr/>
        <a:lstStyle/>
        <a:p>
          <a:endParaRPr lang="en-US"/>
        </a:p>
      </dgm:t>
    </dgm:pt>
    <dgm:pt modelId="{9E727070-3CD4-488C-9C93-FFE84638FEAA}" type="sibTrans" cxnId="{B83E54B2-E193-43B2-8963-E848520183A1}">
      <dgm:prSet/>
      <dgm:spPr/>
      <dgm:t>
        <a:bodyPr/>
        <a:lstStyle/>
        <a:p>
          <a:endParaRPr lang="en-US"/>
        </a:p>
      </dgm:t>
    </dgm:pt>
    <dgm:pt modelId="{D693E8B1-09F1-4575-A79F-DB878670815E}">
      <dgm:prSet/>
      <dgm:spPr/>
      <dgm:t>
        <a:bodyPr/>
        <a:lstStyle/>
        <a:p>
          <a:r>
            <a:rPr lang="zh-CN"/>
            <a:t>字符（</a:t>
          </a:r>
          <a:r>
            <a:rPr lang="en-US"/>
            <a:t>char</a:t>
          </a:r>
          <a:r>
            <a:rPr lang="zh-CN"/>
            <a:t>）</a:t>
          </a:r>
          <a:endParaRPr lang="en-US"/>
        </a:p>
      </dgm:t>
    </dgm:pt>
    <dgm:pt modelId="{28006350-04AD-4451-ABF9-CF6A3DD8D7F7}" type="parTrans" cxnId="{567EAA56-8F6C-4609-AB9D-4525690FFE9C}">
      <dgm:prSet/>
      <dgm:spPr/>
      <dgm:t>
        <a:bodyPr/>
        <a:lstStyle/>
        <a:p>
          <a:endParaRPr lang="en-US"/>
        </a:p>
      </dgm:t>
    </dgm:pt>
    <dgm:pt modelId="{D96B6040-B092-491E-8F28-B28EBD5C3324}" type="sibTrans" cxnId="{567EAA56-8F6C-4609-AB9D-4525690FFE9C}">
      <dgm:prSet/>
      <dgm:spPr/>
      <dgm:t>
        <a:bodyPr/>
        <a:lstStyle/>
        <a:p>
          <a:endParaRPr lang="en-US"/>
        </a:p>
      </dgm:t>
    </dgm:pt>
    <dgm:pt modelId="{B197CBD6-5A27-4AEC-AA64-1760D77EDBB4}">
      <dgm:prSet/>
      <dgm:spPr/>
      <dgm:t>
        <a:bodyPr/>
        <a:lstStyle/>
        <a:p>
          <a:r>
            <a:rPr lang="zh-CN"/>
            <a:t>引用类型</a:t>
          </a:r>
          <a:endParaRPr lang="en-US"/>
        </a:p>
      </dgm:t>
    </dgm:pt>
    <dgm:pt modelId="{F1FA6D9F-FD6D-4C19-8EE2-3A45811E7734}" type="parTrans" cxnId="{B00C7EDA-A0EF-4BBD-A540-B4950ACC339D}">
      <dgm:prSet/>
      <dgm:spPr/>
      <dgm:t>
        <a:bodyPr/>
        <a:lstStyle/>
        <a:p>
          <a:endParaRPr lang="en-US"/>
        </a:p>
      </dgm:t>
    </dgm:pt>
    <dgm:pt modelId="{CF353592-5C13-4191-AEAD-60BDF901698B}" type="sibTrans" cxnId="{B00C7EDA-A0EF-4BBD-A540-B4950ACC339D}">
      <dgm:prSet/>
      <dgm:spPr/>
      <dgm:t>
        <a:bodyPr/>
        <a:lstStyle/>
        <a:p>
          <a:endParaRPr lang="en-US"/>
        </a:p>
      </dgm:t>
    </dgm:pt>
    <dgm:pt modelId="{374CE7DD-8413-436F-B031-B9B6BE3A38EE}">
      <dgm:prSet/>
      <dgm:spPr/>
      <dgm:t>
        <a:bodyPr/>
        <a:lstStyle/>
        <a:p>
          <a:r>
            <a:rPr lang="zh-CN"/>
            <a:t>字符串（</a:t>
          </a:r>
          <a:r>
            <a:rPr lang="en-US"/>
            <a:t>string</a:t>
          </a:r>
          <a:r>
            <a:rPr lang="zh-CN"/>
            <a:t>）</a:t>
          </a:r>
          <a:endParaRPr lang="en-US"/>
        </a:p>
      </dgm:t>
    </dgm:pt>
    <dgm:pt modelId="{A39A7598-0455-4C7B-BD4B-53210614CF4C}" type="parTrans" cxnId="{1663A4DB-97FF-4DB4-A494-0045E8F2FDDB}">
      <dgm:prSet/>
      <dgm:spPr/>
      <dgm:t>
        <a:bodyPr/>
        <a:lstStyle/>
        <a:p>
          <a:endParaRPr lang="en-US"/>
        </a:p>
      </dgm:t>
    </dgm:pt>
    <dgm:pt modelId="{2DF8E738-2EAC-4DFA-A5C9-CE73467CD06B}" type="sibTrans" cxnId="{1663A4DB-97FF-4DB4-A494-0045E8F2FDDB}">
      <dgm:prSet/>
      <dgm:spPr/>
      <dgm:t>
        <a:bodyPr/>
        <a:lstStyle/>
        <a:p>
          <a:endParaRPr lang="en-US"/>
        </a:p>
      </dgm:t>
    </dgm:pt>
    <dgm:pt modelId="{89342827-7282-4329-94DF-6C674A55FA94}">
      <dgm:prSet/>
      <dgm:spPr/>
      <dgm:t>
        <a:bodyPr/>
        <a:lstStyle/>
        <a:p>
          <a:r>
            <a:rPr lang="zh-CN"/>
            <a:t>对象（</a:t>
          </a:r>
          <a:r>
            <a:rPr lang="en-US"/>
            <a:t>object</a:t>
          </a:r>
          <a:r>
            <a:rPr lang="zh-CN"/>
            <a:t>）</a:t>
          </a:r>
          <a:endParaRPr lang="en-US"/>
        </a:p>
      </dgm:t>
    </dgm:pt>
    <dgm:pt modelId="{940166F0-3AC5-4DCC-A579-52BBF54C0A3D}" type="parTrans" cxnId="{63A83F08-4D5F-4B2F-BA8D-DF7F1A05760C}">
      <dgm:prSet/>
      <dgm:spPr/>
      <dgm:t>
        <a:bodyPr/>
        <a:lstStyle/>
        <a:p>
          <a:endParaRPr lang="en-US"/>
        </a:p>
      </dgm:t>
    </dgm:pt>
    <dgm:pt modelId="{2AD3B4FD-5C9A-433A-9E2B-565242A424EA}" type="sibTrans" cxnId="{63A83F08-4D5F-4B2F-BA8D-DF7F1A05760C}">
      <dgm:prSet/>
      <dgm:spPr/>
      <dgm:t>
        <a:bodyPr/>
        <a:lstStyle/>
        <a:p>
          <a:endParaRPr lang="en-US"/>
        </a:p>
      </dgm:t>
    </dgm:pt>
    <dgm:pt modelId="{5F9A3D37-EDC2-694F-96CF-8B3E25F579A9}" type="pres">
      <dgm:prSet presAssocID="{5EAA6588-9A12-47C5-8E41-4C3BCD777765}" presName="linear" presStyleCnt="0">
        <dgm:presLayoutVars>
          <dgm:dir/>
          <dgm:animLvl val="lvl"/>
          <dgm:resizeHandles val="exact"/>
        </dgm:presLayoutVars>
      </dgm:prSet>
      <dgm:spPr/>
    </dgm:pt>
    <dgm:pt modelId="{7538A586-5B9A-0A46-A2E3-1BD167603DE4}" type="pres">
      <dgm:prSet presAssocID="{8DDBFE9C-D78B-4AD6-96EA-DD208B8516D3}" presName="parentLin" presStyleCnt="0"/>
      <dgm:spPr/>
    </dgm:pt>
    <dgm:pt modelId="{32D97815-3326-F846-9A3B-C6B2E264C1A9}" type="pres">
      <dgm:prSet presAssocID="{8DDBFE9C-D78B-4AD6-96EA-DD208B8516D3}" presName="parentLeftMargin" presStyleLbl="node1" presStyleIdx="0" presStyleCnt="2"/>
      <dgm:spPr/>
    </dgm:pt>
    <dgm:pt modelId="{7C7B4EE3-B540-5F47-8CE9-C308929E3D47}" type="pres">
      <dgm:prSet presAssocID="{8DDBFE9C-D78B-4AD6-96EA-DD208B8516D3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E95417FC-3849-B549-BE48-071C9DF5EAEA}" type="pres">
      <dgm:prSet presAssocID="{8DDBFE9C-D78B-4AD6-96EA-DD208B8516D3}" presName="negativeSpace" presStyleCnt="0"/>
      <dgm:spPr/>
    </dgm:pt>
    <dgm:pt modelId="{C376CEDE-E978-B047-9136-C9F30BB7CB64}" type="pres">
      <dgm:prSet presAssocID="{8DDBFE9C-D78B-4AD6-96EA-DD208B8516D3}" presName="childText" presStyleLbl="conFgAcc1" presStyleIdx="0" presStyleCnt="2">
        <dgm:presLayoutVars>
          <dgm:bulletEnabled val="1"/>
        </dgm:presLayoutVars>
      </dgm:prSet>
      <dgm:spPr/>
    </dgm:pt>
    <dgm:pt modelId="{1B625C30-F013-1A49-9D4A-6CCBE41442A7}" type="pres">
      <dgm:prSet presAssocID="{76C7EC80-746E-4A37-847A-68DE4235732E}" presName="spaceBetweenRectangles" presStyleCnt="0"/>
      <dgm:spPr/>
    </dgm:pt>
    <dgm:pt modelId="{9971C4CD-0FFF-3142-91E0-C08546A61DFD}" type="pres">
      <dgm:prSet presAssocID="{B197CBD6-5A27-4AEC-AA64-1760D77EDBB4}" presName="parentLin" presStyleCnt="0"/>
      <dgm:spPr/>
    </dgm:pt>
    <dgm:pt modelId="{F073726F-0495-B64A-B3AF-DEEAD75A2AD3}" type="pres">
      <dgm:prSet presAssocID="{B197CBD6-5A27-4AEC-AA64-1760D77EDBB4}" presName="parentLeftMargin" presStyleLbl="node1" presStyleIdx="0" presStyleCnt="2"/>
      <dgm:spPr/>
    </dgm:pt>
    <dgm:pt modelId="{E3106B55-FED0-2047-9FDA-B3D81B384A60}" type="pres">
      <dgm:prSet presAssocID="{B197CBD6-5A27-4AEC-AA64-1760D77EDBB4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BD65CABF-2B3F-FC42-AD8B-8DC8347FF1CE}" type="pres">
      <dgm:prSet presAssocID="{B197CBD6-5A27-4AEC-AA64-1760D77EDBB4}" presName="negativeSpace" presStyleCnt="0"/>
      <dgm:spPr/>
    </dgm:pt>
    <dgm:pt modelId="{37A15C54-0E1D-BF4A-890E-8359CD3BD8FA}" type="pres">
      <dgm:prSet presAssocID="{B197CBD6-5A27-4AEC-AA64-1760D77EDBB4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3A9A3301-22B5-DA47-9D4F-6CE90F93093A}" type="presOf" srcId="{8DDBFE9C-D78B-4AD6-96EA-DD208B8516D3}" destId="{7C7B4EE3-B540-5F47-8CE9-C308929E3D47}" srcOrd="1" destOrd="0" presId="urn:microsoft.com/office/officeart/2005/8/layout/list1"/>
    <dgm:cxn modelId="{63A83F08-4D5F-4B2F-BA8D-DF7F1A05760C}" srcId="{B197CBD6-5A27-4AEC-AA64-1760D77EDBB4}" destId="{89342827-7282-4329-94DF-6C674A55FA94}" srcOrd="1" destOrd="0" parTransId="{940166F0-3AC5-4DCC-A579-52BBF54C0A3D}" sibTransId="{2AD3B4FD-5C9A-433A-9E2B-565242A424EA}"/>
    <dgm:cxn modelId="{6F854509-FEE0-436D-AFA8-CFF0D4FA696E}" srcId="{DC554265-4BA3-4E8B-981C-83073EAB3D03}" destId="{8D0F2B44-88A4-4761-9EFE-2F2473020CBC}" srcOrd="2" destOrd="0" parTransId="{FDD91C36-ABEA-4128-BA14-248B26D90326}" sibTransId="{35CFEA63-DC26-4A2C-BCCF-5AA63F611414}"/>
    <dgm:cxn modelId="{F8A7E910-18A9-46D3-8CA4-CB2C0B949BE0}" srcId="{DC554265-4BA3-4E8B-981C-83073EAB3D03}" destId="{9D431760-FAAC-45F0-879F-440DB18F3899}" srcOrd="1" destOrd="0" parTransId="{24DEABB2-1572-4BAD-92B7-AC73B288E850}" sibTransId="{826D6ACF-EE31-4180-BECD-017A14089658}"/>
    <dgm:cxn modelId="{EFA76216-1183-7242-B690-24CE084E0A5C}" type="presOf" srcId="{DC554265-4BA3-4E8B-981C-83073EAB3D03}" destId="{C376CEDE-E978-B047-9136-C9F30BB7CB64}" srcOrd="0" destOrd="0" presId="urn:microsoft.com/office/officeart/2005/8/layout/list1"/>
    <dgm:cxn modelId="{61C75E17-75F6-844D-A0A2-9D6CC2FFA4EF}" type="presOf" srcId="{8D0F2B44-88A4-4761-9EFE-2F2473020CBC}" destId="{C376CEDE-E978-B047-9136-C9F30BB7CB64}" srcOrd="0" destOrd="3" presId="urn:microsoft.com/office/officeart/2005/8/layout/list1"/>
    <dgm:cxn modelId="{3E3BFA1B-BD1E-674B-87C7-5613704C63A7}" type="presOf" srcId="{8DDBFE9C-D78B-4AD6-96EA-DD208B8516D3}" destId="{32D97815-3326-F846-9A3B-C6B2E264C1A9}" srcOrd="0" destOrd="0" presId="urn:microsoft.com/office/officeart/2005/8/layout/list1"/>
    <dgm:cxn modelId="{398DF442-6121-4D65-8C66-BA779D1BE0D3}" srcId="{5EAA6588-9A12-47C5-8E41-4C3BCD777765}" destId="{8DDBFE9C-D78B-4AD6-96EA-DD208B8516D3}" srcOrd="0" destOrd="0" parTransId="{5735F507-8DC3-4E35-A676-A010C0259CBD}" sibTransId="{76C7EC80-746E-4A37-847A-68DE4235732E}"/>
    <dgm:cxn modelId="{2FDEEF50-C096-7741-887C-09A1FFBE1B46}" type="presOf" srcId="{B197CBD6-5A27-4AEC-AA64-1760D77EDBB4}" destId="{F073726F-0495-B64A-B3AF-DEEAD75A2AD3}" srcOrd="0" destOrd="0" presId="urn:microsoft.com/office/officeart/2005/8/layout/list1"/>
    <dgm:cxn modelId="{7712A356-EBE1-5B4C-A8DB-C217AA13C54B}" type="presOf" srcId="{374CE7DD-8413-436F-B031-B9B6BE3A38EE}" destId="{37A15C54-0E1D-BF4A-890E-8359CD3BD8FA}" srcOrd="0" destOrd="0" presId="urn:microsoft.com/office/officeart/2005/8/layout/list1"/>
    <dgm:cxn modelId="{567EAA56-8F6C-4609-AB9D-4525690FFE9C}" srcId="{8DDBFE9C-D78B-4AD6-96EA-DD208B8516D3}" destId="{D693E8B1-09F1-4575-A79F-DB878670815E}" srcOrd="2" destOrd="0" parTransId="{28006350-04AD-4451-ABF9-CF6A3DD8D7F7}" sibTransId="{D96B6040-B092-491E-8F28-B28EBD5C3324}"/>
    <dgm:cxn modelId="{AE8E7467-1336-4FF9-A72C-FC790E9E5ECE}" srcId="{8DDBFE9C-D78B-4AD6-96EA-DD208B8516D3}" destId="{DC554265-4BA3-4E8B-981C-83073EAB3D03}" srcOrd="0" destOrd="0" parTransId="{A13F28FE-C924-4047-9266-40B1720A9ED7}" sibTransId="{43DEC4CC-460C-4D6D-8B45-EC7627FA6F10}"/>
    <dgm:cxn modelId="{8881CD6B-E61B-A547-8655-CE9C2B0422AD}" type="presOf" srcId="{D693E8B1-09F1-4575-A79F-DB878670815E}" destId="{C376CEDE-E978-B047-9136-C9F30BB7CB64}" srcOrd="0" destOrd="5" presId="urn:microsoft.com/office/officeart/2005/8/layout/list1"/>
    <dgm:cxn modelId="{36A25189-9CAA-DD45-9083-4248953704FB}" type="presOf" srcId="{D52321B3-CE2E-4A8A-9A30-A5BBF73E25C2}" destId="{C376CEDE-E978-B047-9136-C9F30BB7CB64}" srcOrd="0" destOrd="4" presId="urn:microsoft.com/office/officeart/2005/8/layout/list1"/>
    <dgm:cxn modelId="{E9D2768C-6423-0748-B62D-72BBFA385D39}" type="presOf" srcId="{89342827-7282-4329-94DF-6C674A55FA94}" destId="{37A15C54-0E1D-BF4A-890E-8359CD3BD8FA}" srcOrd="0" destOrd="1" presId="urn:microsoft.com/office/officeart/2005/8/layout/list1"/>
    <dgm:cxn modelId="{2C9DA4AB-6ADE-4FB5-8905-C954E8B041C6}" srcId="{DC554265-4BA3-4E8B-981C-83073EAB3D03}" destId="{7AA7AB27-9A10-4070-8834-6D062230704E}" srcOrd="0" destOrd="0" parTransId="{9D4C845B-6513-46C9-99DE-D1EB053237AC}" sibTransId="{2144BFFF-E855-4624-9AB1-6A62E495905A}"/>
    <dgm:cxn modelId="{B83E54B2-E193-43B2-8963-E848520183A1}" srcId="{8DDBFE9C-D78B-4AD6-96EA-DD208B8516D3}" destId="{D52321B3-CE2E-4A8A-9A30-A5BBF73E25C2}" srcOrd="1" destOrd="0" parTransId="{364007CC-06A2-4AFB-9A57-CEB7E3200A0E}" sibTransId="{9E727070-3CD4-488C-9C93-FFE84638FEAA}"/>
    <dgm:cxn modelId="{A60E97B8-539E-3248-81AE-A66105D1B52D}" type="presOf" srcId="{B197CBD6-5A27-4AEC-AA64-1760D77EDBB4}" destId="{E3106B55-FED0-2047-9FDA-B3D81B384A60}" srcOrd="1" destOrd="0" presId="urn:microsoft.com/office/officeart/2005/8/layout/list1"/>
    <dgm:cxn modelId="{728CDDCC-6FD8-8F46-B49A-F8AF0889640F}" type="presOf" srcId="{7AA7AB27-9A10-4070-8834-6D062230704E}" destId="{C376CEDE-E978-B047-9136-C9F30BB7CB64}" srcOrd="0" destOrd="1" presId="urn:microsoft.com/office/officeart/2005/8/layout/list1"/>
    <dgm:cxn modelId="{B00C7EDA-A0EF-4BBD-A540-B4950ACC339D}" srcId="{5EAA6588-9A12-47C5-8E41-4C3BCD777765}" destId="{B197CBD6-5A27-4AEC-AA64-1760D77EDBB4}" srcOrd="1" destOrd="0" parTransId="{F1FA6D9F-FD6D-4C19-8EE2-3A45811E7734}" sibTransId="{CF353592-5C13-4191-AEAD-60BDF901698B}"/>
    <dgm:cxn modelId="{5D633EDB-CA6F-B740-95F7-57E17EA95BAD}" type="presOf" srcId="{5EAA6588-9A12-47C5-8E41-4C3BCD777765}" destId="{5F9A3D37-EDC2-694F-96CF-8B3E25F579A9}" srcOrd="0" destOrd="0" presId="urn:microsoft.com/office/officeart/2005/8/layout/list1"/>
    <dgm:cxn modelId="{1663A4DB-97FF-4DB4-A494-0045E8F2FDDB}" srcId="{B197CBD6-5A27-4AEC-AA64-1760D77EDBB4}" destId="{374CE7DD-8413-436F-B031-B9B6BE3A38EE}" srcOrd="0" destOrd="0" parTransId="{A39A7598-0455-4C7B-BD4B-53210614CF4C}" sibTransId="{2DF8E738-2EAC-4DFA-A5C9-CE73467CD06B}"/>
    <dgm:cxn modelId="{E56EB0E5-322F-BF4C-9DE3-4BE341109F44}" type="presOf" srcId="{9D431760-FAAC-45F0-879F-440DB18F3899}" destId="{C376CEDE-E978-B047-9136-C9F30BB7CB64}" srcOrd="0" destOrd="2" presId="urn:microsoft.com/office/officeart/2005/8/layout/list1"/>
    <dgm:cxn modelId="{5015D5B7-64F0-7D4B-B603-7209FAC667D2}" type="presParOf" srcId="{5F9A3D37-EDC2-694F-96CF-8B3E25F579A9}" destId="{7538A586-5B9A-0A46-A2E3-1BD167603DE4}" srcOrd="0" destOrd="0" presId="urn:microsoft.com/office/officeart/2005/8/layout/list1"/>
    <dgm:cxn modelId="{6FF489A6-DEB3-EE48-B24C-772082C44C62}" type="presParOf" srcId="{7538A586-5B9A-0A46-A2E3-1BD167603DE4}" destId="{32D97815-3326-F846-9A3B-C6B2E264C1A9}" srcOrd="0" destOrd="0" presId="urn:microsoft.com/office/officeart/2005/8/layout/list1"/>
    <dgm:cxn modelId="{666251BC-B5E4-474C-BCFE-825E7F636821}" type="presParOf" srcId="{7538A586-5B9A-0A46-A2E3-1BD167603DE4}" destId="{7C7B4EE3-B540-5F47-8CE9-C308929E3D47}" srcOrd="1" destOrd="0" presId="urn:microsoft.com/office/officeart/2005/8/layout/list1"/>
    <dgm:cxn modelId="{73EC2C69-8146-364C-9F83-7FE14578B266}" type="presParOf" srcId="{5F9A3D37-EDC2-694F-96CF-8B3E25F579A9}" destId="{E95417FC-3849-B549-BE48-071C9DF5EAEA}" srcOrd="1" destOrd="0" presId="urn:microsoft.com/office/officeart/2005/8/layout/list1"/>
    <dgm:cxn modelId="{69DD1120-4FBE-E942-9B3D-4059C90151EB}" type="presParOf" srcId="{5F9A3D37-EDC2-694F-96CF-8B3E25F579A9}" destId="{C376CEDE-E978-B047-9136-C9F30BB7CB64}" srcOrd="2" destOrd="0" presId="urn:microsoft.com/office/officeart/2005/8/layout/list1"/>
    <dgm:cxn modelId="{D50485D6-5A19-524C-BCDF-FE7FF0834A62}" type="presParOf" srcId="{5F9A3D37-EDC2-694F-96CF-8B3E25F579A9}" destId="{1B625C30-F013-1A49-9D4A-6CCBE41442A7}" srcOrd="3" destOrd="0" presId="urn:microsoft.com/office/officeart/2005/8/layout/list1"/>
    <dgm:cxn modelId="{B3B7894F-FF0C-BF46-BC07-53862504B74D}" type="presParOf" srcId="{5F9A3D37-EDC2-694F-96CF-8B3E25F579A9}" destId="{9971C4CD-0FFF-3142-91E0-C08546A61DFD}" srcOrd="4" destOrd="0" presId="urn:microsoft.com/office/officeart/2005/8/layout/list1"/>
    <dgm:cxn modelId="{27647564-E47D-DC40-8194-0ABA37A8DEF6}" type="presParOf" srcId="{9971C4CD-0FFF-3142-91E0-C08546A61DFD}" destId="{F073726F-0495-B64A-B3AF-DEEAD75A2AD3}" srcOrd="0" destOrd="0" presId="urn:microsoft.com/office/officeart/2005/8/layout/list1"/>
    <dgm:cxn modelId="{69B65C84-605C-A840-A8C9-5861E10F0348}" type="presParOf" srcId="{9971C4CD-0FFF-3142-91E0-C08546A61DFD}" destId="{E3106B55-FED0-2047-9FDA-B3D81B384A60}" srcOrd="1" destOrd="0" presId="urn:microsoft.com/office/officeart/2005/8/layout/list1"/>
    <dgm:cxn modelId="{AF17B26D-AC23-5344-9AE4-6D33ACD1F478}" type="presParOf" srcId="{5F9A3D37-EDC2-694F-96CF-8B3E25F579A9}" destId="{BD65CABF-2B3F-FC42-AD8B-8DC8347FF1CE}" srcOrd="5" destOrd="0" presId="urn:microsoft.com/office/officeart/2005/8/layout/list1"/>
    <dgm:cxn modelId="{594EFACC-A02B-4E41-993C-0D697779D968}" type="presParOf" srcId="{5F9A3D37-EDC2-694F-96CF-8B3E25F579A9}" destId="{37A15C54-0E1D-BF4A-890E-8359CD3BD8FA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078D2649-BCF7-4394-8D8A-A797151472D6}" type="doc">
      <dgm:prSet loTypeId="urn:microsoft.com/office/officeart/2005/8/layout/list1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51D91C3C-450D-4F8C-8A30-6298ACF81ACD}">
      <dgm:prSet/>
      <dgm:spPr/>
      <dgm:t>
        <a:bodyPr/>
        <a:lstStyle/>
        <a:p>
          <a:r>
            <a:rPr lang="en-US"/>
            <a:t>System</a:t>
          </a:r>
          <a:r>
            <a:rPr lang="zh-CN"/>
            <a:t>命名空间</a:t>
          </a:r>
          <a:endParaRPr lang="en-US"/>
        </a:p>
      </dgm:t>
    </dgm:pt>
    <dgm:pt modelId="{DFEB2A59-7271-4440-9D76-087378B67825}" type="parTrans" cxnId="{BC6CBAEA-0A11-4A78-A03D-12DFF4717495}">
      <dgm:prSet/>
      <dgm:spPr/>
      <dgm:t>
        <a:bodyPr/>
        <a:lstStyle/>
        <a:p>
          <a:endParaRPr lang="en-US"/>
        </a:p>
      </dgm:t>
    </dgm:pt>
    <dgm:pt modelId="{50F6974E-D34B-4E66-9254-0B28737C7B4C}" type="sibTrans" cxnId="{BC6CBAEA-0A11-4A78-A03D-12DFF4717495}">
      <dgm:prSet/>
      <dgm:spPr/>
      <dgm:t>
        <a:bodyPr/>
        <a:lstStyle/>
        <a:p>
          <a:endParaRPr lang="en-US"/>
        </a:p>
      </dgm:t>
    </dgm:pt>
    <dgm:pt modelId="{E2858FA9-37EA-48D5-B989-04BB47C9E9E3}">
      <dgm:prSet/>
      <dgm:spPr/>
      <dgm:t>
        <a:bodyPr/>
        <a:lstStyle/>
        <a:p>
          <a:r>
            <a:rPr lang="zh-CN"/>
            <a:t>除了</a:t>
          </a:r>
          <a:r>
            <a:rPr lang="en-US"/>
            <a:t>decimal</a:t>
          </a:r>
          <a:r>
            <a:rPr lang="zh-CN"/>
            <a:t>之外的内置类型叫做原始类型。</a:t>
          </a:r>
          <a:endParaRPr lang="en-US"/>
        </a:p>
      </dgm:t>
    </dgm:pt>
    <dgm:pt modelId="{A69CA0A4-71C1-4B05-824A-9B8C1F6982A6}" type="parTrans" cxnId="{03285E73-A541-4418-80AB-D1B44419A2FA}">
      <dgm:prSet/>
      <dgm:spPr/>
      <dgm:t>
        <a:bodyPr/>
        <a:lstStyle/>
        <a:p>
          <a:endParaRPr lang="en-US"/>
        </a:p>
      </dgm:t>
    </dgm:pt>
    <dgm:pt modelId="{08090C3E-6236-4944-8E4C-E53F843AB564}" type="sibTrans" cxnId="{03285E73-A541-4418-80AB-D1B44419A2FA}">
      <dgm:prSet/>
      <dgm:spPr/>
      <dgm:t>
        <a:bodyPr/>
        <a:lstStyle/>
        <a:p>
          <a:endParaRPr lang="en-US"/>
        </a:p>
      </dgm:t>
    </dgm:pt>
    <dgm:pt modelId="{98EFDD06-A02C-4930-9923-2715586910DE}">
      <dgm:prSet/>
      <dgm:spPr/>
      <dgm:t>
        <a:bodyPr/>
        <a:lstStyle/>
        <a:p>
          <a:r>
            <a:rPr lang="zh-CN" dirty="0"/>
            <a:t>通过指令，在编译的代码里直接被支持，通常被翻译成底层处理器直接的支持。</a:t>
          </a:r>
          <a:endParaRPr lang="en-US" dirty="0"/>
        </a:p>
      </dgm:t>
    </dgm:pt>
    <dgm:pt modelId="{CE62F4E7-1EE5-4F27-A6D0-C2E5A53BDF36}" type="parTrans" cxnId="{E305FAA5-B891-425F-B8F8-77C8588A84E6}">
      <dgm:prSet/>
      <dgm:spPr/>
      <dgm:t>
        <a:bodyPr/>
        <a:lstStyle/>
        <a:p>
          <a:endParaRPr lang="en-US"/>
        </a:p>
      </dgm:t>
    </dgm:pt>
    <dgm:pt modelId="{77F07E89-1BDD-4B6C-876B-149877FAC009}" type="sibTrans" cxnId="{E305FAA5-B891-425F-B8F8-77C8588A84E6}">
      <dgm:prSet/>
      <dgm:spPr/>
      <dgm:t>
        <a:bodyPr/>
        <a:lstStyle/>
        <a:p>
          <a:endParaRPr lang="en-US"/>
        </a:p>
      </dgm:t>
    </dgm:pt>
    <dgm:pt modelId="{929BA60E-D975-46D2-8474-174DE9AA24C7}">
      <dgm:prSet/>
      <dgm:spPr/>
      <dgm:t>
        <a:bodyPr/>
        <a:lstStyle/>
        <a:p>
          <a:r>
            <a:rPr lang="en-US"/>
            <a:t>System.IntPtr </a:t>
          </a:r>
          <a:r>
            <a:rPr lang="zh-CN"/>
            <a:t>和 </a:t>
          </a:r>
          <a:r>
            <a:rPr lang="en-US"/>
            <a:t>System.UIntPtr </a:t>
          </a:r>
          <a:r>
            <a:rPr lang="zh-CN"/>
            <a:t>也是原始类型。</a:t>
          </a:r>
          <a:endParaRPr lang="en-US"/>
        </a:p>
      </dgm:t>
    </dgm:pt>
    <dgm:pt modelId="{0B2107A9-0FAB-4F00-AE91-1345202E7DFD}" type="parTrans" cxnId="{C7BF3816-7FC8-4F4B-8C72-F78C94B30362}">
      <dgm:prSet/>
      <dgm:spPr/>
      <dgm:t>
        <a:bodyPr/>
        <a:lstStyle/>
        <a:p>
          <a:endParaRPr lang="en-US"/>
        </a:p>
      </dgm:t>
    </dgm:pt>
    <dgm:pt modelId="{F0D36249-14C7-4C98-976F-E919C04973F0}" type="sibTrans" cxnId="{C7BF3816-7FC8-4F4B-8C72-F78C94B30362}">
      <dgm:prSet/>
      <dgm:spPr/>
      <dgm:t>
        <a:bodyPr/>
        <a:lstStyle/>
        <a:p>
          <a:endParaRPr lang="en-US"/>
        </a:p>
      </dgm:t>
    </dgm:pt>
    <dgm:pt modelId="{F8A9A1E8-933B-4848-A82F-C99406040B05}" type="pres">
      <dgm:prSet presAssocID="{078D2649-BCF7-4394-8D8A-A797151472D6}" presName="linear" presStyleCnt="0">
        <dgm:presLayoutVars>
          <dgm:dir/>
          <dgm:animLvl val="lvl"/>
          <dgm:resizeHandles val="exact"/>
        </dgm:presLayoutVars>
      </dgm:prSet>
      <dgm:spPr/>
    </dgm:pt>
    <dgm:pt modelId="{1DD0E172-42E1-124B-A072-CAAE5126B160}" type="pres">
      <dgm:prSet presAssocID="{51D91C3C-450D-4F8C-8A30-6298ACF81ACD}" presName="parentLin" presStyleCnt="0"/>
      <dgm:spPr/>
    </dgm:pt>
    <dgm:pt modelId="{A1CAB091-9461-AB4C-99E4-D83AC8D7A7A5}" type="pres">
      <dgm:prSet presAssocID="{51D91C3C-450D-4F8C-8A30-6298ACF81ACD}" presName="parentLeftMargin" presStyleLbl="node1" presStyleIdx="0" presStyleCnt="3"/>
      <dgm:spPr/>
    </dgm:pt>
    <dgm:pt modelId="{E8333DF9-DCA2-5B4B-B480-7F781CADF54F}" type="pres">
      <dgm:prSet presAssocID="{51D91C3C-450D-4F8C-8A30-6298ACF81ACD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EBA91FC7-C4F5-5B46-89EC-D71C076CCCD2}" type="pres">
      <dgm:prSet presAssocID="{51D91C3C-450D-4F8C-8A30-6298ACF81ACD}" presName="negativeSpace" presStyleCnt="0"/>
      <dgm:spPr/>
    </dgm:pt>
    <dgm:pt modelId="{5962213D-5CAF-9B4A-B98C-BF2CE5068588}" type="pres">
      <dgm:prSet presAssocID="{51D91C3C-450D-4F8C-8A30-6298ACF81ACD}" presName="childText" presStyleLbl="conFgAcc1" presStyleIdx="0" presStyleCnt="3">
        <dgm:presLayoutVars>
          <dgm:bulletEnabled val="1"/>
        </dgm:presLayoutVars>
      </dgm:prSet>
      <dgm:spPr/>
    </dgm:pt>
    <dgm:pt modelId="{01B2A3C8-FD80-814F-BDF3-A35C9162EAE4}" type="pres">
      <dgm:prSet presAssocID="{50F6974E-D34B-4E66-9254-0B28737C7B4C}" presName="spaceBetweenRectangles" presStyleCnt="0"/>
      <dgm:spPr/>
    </dgm:pt>
    <dgm:pt modelId="{4A0F5F6C-60B0-4548-8D18-ECAFB61093F9}" type="pres">
      <dgm:prSet presAssocID="{E2858FA9-37EA-48D5-B989-04BB47C9E9E3}" presName="parentLin" presStyleCnt="0"/>
      <dgm:spPr/>
    </dgm:pt>
    <dgm:pt modelId="{A43FD044-AB1D-AC4B-B471-85724EF95F50}" type="pres">
      <dgm:prSet presAssocID="{E2858FA9-37EA-48D5-B989-04BB47C9E9E3}" presName="parentLeftMargin" presStyleLbl="node1" presStyleIdx="0" presStyleCnt="3"/>
      <dgm:spPr/>
    </dgm:pt>
    <dgm:pt modelId="{AF4AE368-E246-A840-B556-2BF1425A5F8E}" type="pres">
      <dgm:prSet presAssocID="{E2858FA9-37EA-48D5-B989-04BB47C9E9E3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90E5C7C-B6EC-8447-A85A-725E11D0D7E9}" type="pres">
      <dgm:prSet presAssocID="{E2858FA9-37EA-48D5-B989-04BB47C9E9E3}" presName="negativeSpace" presStyleCnt="0"/>
      <dgm:spPr/>
    </dgm:pt>
    <dgm:pt modelId="{9FFD8A07-5795-4D46-B43F-D38B0237337D}" type="pres">
      <dgm:prSet presAssocID="{E2858FA9-37EA-48D5-B989-04BB47C9E9E3}" presName="childText" presStyleLbl="conFgAcc1" presStyleIdx="1" presStyleCnt="3">
        <dgm:presLayoutVars>
          <dgm:bulletEnabled val="1"/>
        </dgm:presLayoutVars>
      </dgm:prSet>
      <dgm:spPr/>
    </dgm:pt>
    <dgm:pt modelId="{6B911ECE-F975-DF45-9B2C-8AD9297DB7EC}" type="pres">
      <dgm:prSet presAssocID="{08090C3E-6236-4944-8E4C-E53F843AB564}" presName="spaceBetweenRectangles" presStyleCnt="0"/>
      <dgm:spPr/>
    </dgm:pt>
    <dgm:pt modelId="{5E47F738-B2A4-E945-ABBB-E519CE6DB6A9}" type="pres">
      <dgm:prSet presAssocID="{929BA60E-D975-46D2-8474-174DE9AA24C7}" presName="parentLin" presStyleCnt="0"/>
      <dgm:spPr/>
    </dgm:pt>
    <dgm:pt modelId="{47CFFBFA-A9ED-3643-BC09-7E8AA9D663D8}" type="pres">
      <dgm:prSet presAssocID="{929BA60E-D975-46D2-8474-174DE9AA24C7}" presName="parentLeftMargin" presStyleLbl="node1" presStyleIdx="1" presStyleCnt="3"/>
      <dgm:spPr/>
    </dgm:pt>
    <dgm:pt modelId="{BFB8FFB8-E9F1-134B-A857-9F3728C31C75}" type="pres">
      <dgm:prSet presAssocID="{929BA60E-D975-46D2-8474-174DE9AA24C7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53CF0A21-2128-2144-99C2-12B6AD195ED5}" type="pres">
      <dgm:prSet presAssocID="{929BA60E-D975-46D2-8474-174DE9AA24C7}" presName="negativeSpace" presStyleCnt="0"/>
      <dgm:spPr/>
    </dgm:pt>
    <dgm:pt modelId="{DC696C1B-84B9-764F-9C11-E88FA1EE3FC7}" type="pres">
      <dgm:prSet presAssocID="{929BA60E-D975-46D2-8474-174DE9AA24C7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C7BF3816-7FC8-4F4B-8C72-F78C94B30362}" srcId="{078D2649-BCF7-4394-8D8A-A797151472D6}" destId="{929BA60E-D975-46D2-8474-174DE9AA24C7}" srcOrd="2" destOrd="0" parTransId="{0B2107A9-0FAB-4F00-AE91-1345202E7DFD}" sibTransId="{F0D36249-14C7-4C98-976F-E919C04973F0}"/>
    <dgm:cxn modelId="{F3C75A37-8C22-1F40-BA98-5EE7DF18C76E}" type="presOf" srcId="{929BA60E-D975-46D2-8474-174DE9AA24C7}" destId="{BFB8FFB8-E9F1-134B-A857-9F3728C31C75}" srcOrd="1" destOrd="0" presId="urn:microsoft.com/office/officeart/2005/8/layout/list1"/>
    <dgm:cxn modelId="{FF93D551-8E37-AA4F-B2E1-E820120350F1}" type="presOf" srcId="{929BA60E-D975-46D2-8474-174DE9AA24C7}" destId="{47CFFBFA-A9ED-3643-BC09-7E8AA9D663D8}" srcOrd="0" destOrd="0" presId="urn:microsoft.com/office/officeart/2005/8/layout/list1"/>
    <dgm:cxn modelId="{03285E73-A541-4418-80AB-D1B44419A2FA}" srcId="{078D2649-BCF7-4394-8D8A-A797151472D6}" destId="{E2858FA9-37EA-48D5-B989-04BB47C9E9E3}" srcOrd="1" destOrd="0" parTransId="{A69CA0A4-71C1-4B05-824A-9B8C1F6982A6}" sibTransId="{08090C3E-6236-4944-8E4C-E53F843AB564}"/>
    <dgm:cxn modelId="{9AF76384-E145-F243-86E4-F42D9357258B}" type="presOf" srcId="{51D91C3C-450D-4F8C-8A30-6298ACF81ACD}" destId="{A1CAB091-9461-AB4C-99E4-D83AC8D7A7A5}" srcOrd="0" destOrd="0" presId="urn:microsoft.com/office/officeart/2005/8/layout/list1"/>
    <dgm:cxn modelId="{8828A98D-BE33-5145-A84B-30C967CB1733}" type="presOf" srcId="{98EFDD06-A02C-4930-9923-2715586910DE}" destId="{9FFD8A07-5795-4D46-B43F-D38B0237337D}" srcOrd="0" destOrd="0" presId="urn:microsoft.com/office/officeart/2005/8/layout/list1"/>
    <dgm:cxn modelId="{4F3416A4-D843-154D-B65A-ADF5F6A0744D}" type="presOf" srcId="{078D2649-BCF7-4394-8D8A-A797151472D6}" destId="{F8A9A1E8-933B-4848-A82F-C99406040B05}" srcOrd="0" destOrd="0" presId="urn:microsoft.com/office/officeart/2005/8/layout/list1"/>
    <dgm:cxn modelId="{E305FAA5-B891-425F-B8F8-77C8588A84E6}" srcId="{E2858FA9-37EA-48D5-B989-04BB47C9E9E3}" destId="{98EFDD06-A02C-4930-9923-2715586910DE}" srcOrd="0" destOrd="0" parTransId="{CE62F4E7-1EE5-4F27-A6D0-C2E5A53BDF36}" sibTransId="{77F07E89-1BDD-4B6C-876B-149877FAC009}"/>
    <dgm:cxn modelId="{A4F40AD5-ED85-9B41-BB4E-E6F5E179B322}" type="presOf" srcId="{E2858FA9-37EA-48D5-B989-04BB47C9E9E3}" destId="{A43FD044-AB1D-AC4B-B471-85724EF95F50}" srcOrd="0" destOrd="0" presId="urn:microsoft.com/office/officeart/2005/8/layout/list1"/>
    <dgm:cxn modelId="{81C8D1E0-2F66-5A46-926B-2AD413FBA829}" type="presOf" srcId="{51D91C3C-450D-4F8C-8A30-6298ACF81ACD}" destId="{E8333DF9-DCA2-5B4B-B480-7F781CADF54F}" srcOrd="1" destOrd="0" presId="urn:microsoft.com/office/officeart/2005/8/layout/list1"/>
    <dgm:cxn modelId="{BC6CBAEA-0A11-4A78-A03D-12DFF4717495}" srcId="{078D2649-BCF7-4394-8D8A-A797151472D6}" destId="{51D91C3C-450D-4F8C-8A30-6298ACF81ACD}" srcOrd="0" destOrd="0" parTransId="{DFEB2A59-7271-4440-9D76-087378B67825}" sibTransId="{50F6974E-D34B-4E66-9254-0B28737C7B4C}"/>
    <dgm:cxn modelId="{98DBA4F9-E900-5243-BA3D-7DE72DA82878}" type="presOf" srcId="{E2858FA9-37EA-48D5-B989-04BB47C9E9E3}" destId="{AF4AE368-E246-A840-B556-2BF1425A5F8E}" srcOrd="1" destOrd="0" presId="urn:microsoft.com/office/officeart/2005/8/layout/list1"/>
    <dgm:cxn modelId="{BA4D3680-9390-E84B-B1D4-D0D0A4FF14FA}" type="presParOf" srcId="{F8A9A1E8-933B-4848-A82F-C99406040B05}" destId="{1DD0E172-42E1-124B-A072-CAAE5126B160}" srcOrd="0" destOrd="0" presId="urn:microsoft.com/office/officeart/2005/8/layout/list1"/>
    <dgm:cxn modelId="{9C835EFE-ED5C-0C40-8754-07A315D3E8B4}" type="presParOf" srcId="{1DD0E172-42E1-124B-A072-CAAE5126B160}" destId="{A1CAB091-9461-AB4C-99E4-D83AC8D7A7A5}" srcOrd="0" destOrd="0" presId="urn:microsoft.com/office/officeart/2005/8/layout/list1"/>
    <dgm:cxn modelId="{1F3CCE7A-F2C7-D54C-9B18-D1F9F369511A}" type="presParOf" srcId="{1DD0E172-42E1-124B-A072-CAAE5126B160}" destId="{E8333DF9-DCA2-5B4B-B480-7F781CADF54F}" srcOrd="1" destOrd="0" presId="urn:microsoft.com/office/officeart/2005/8/layout/list1"/>
    <dgm:cxn modelId="{1C5DCC84-2FBA-D848-8B65-F447E565C779}" type="presParOf" srcId="{F8A9A1E8-933B-4848-A82F-C99406040B05}" destId="{EBA91FC7-C4F5-5B46-89EC-D71C076CCCD2}" srcOrd="1" destOrd="0" presId="urn:microsoft.com/office/officeart/2005/8/layout/list1"/>
    <dgm:cxn modelId="{C525A566-B71C-114B-B990-01B4C29CB9EB}" type="presParOf" srcId="{F8A9A1E8-933B-4848-A82F-C99406040B05}" destId="{5962213D-5CAF-9B4A-B98C-BF2CE5068588}" srcOrd="2" destOrd="0" presId="urn:microsoft.com/office/officeart/2005/8/layout/list1"/>
    <dgm:cxn modelId="{4F2E76A5-6AE5-DE4B-AD4A-A476A4CBBC78}" type="presParOf" srcId="{F8A9A1E8-933B-4848-A82F-C99406040B05}" destId="{01B2A3C8-FD80-814F-BDF3-A35C9162EAE4}" srcOrd="3" destOrd="0" presId="urn:microsoft.com/office/officeart/2005/8/layout/list1"/>
    <dgm:cxn modelId="{3DA4102D-7F0E-304E-B715-4E7DE05CFBB7}" type="presParOf" srcId="{F8A9A1E8-933B-4848-A82F-C99406040B05}" destId="{4A0F5F6C-60B0-4548-8D18-ECAFB61093F9}" srcOrd="4" destOrd="0" presId="urn:microsoft.com/office/officeart/2005/8/layout/list1"/>
    <dgm:cxn modelId="{DAD04034-15B8-2E44-A34F-5412CF952653}" type="presParOf" srcId="{4A0F5F6C-60B0-4548-8D18-ECAFB61093F9}" destId="{A43FD044-AB1D-AC4B-B471-85724EF95F50}" srcOrd="0" destOrd="0" presId="urn:microsoft.com/office/officeart/2005/8/layout/list1"/>
    <dgm:cxn modelId="{16D6F2F6-613D-BD47-B677-4B3DFADD26CA}" type="presParOf" srcId="{4A0F5F6C-60B0-4548-8D18-ECAFB61093F9}" destId="{AF4AE368-E246-A840-B556-2BF1425A5F8E}" srcOrd="1" destOrd="0" presId="urn:microsoft.com/office/officeart/2005/8/layout/list1"/>
    <dgm:cxn modelId="{A591AF40-E7B6-0C43-B44F-655BCC73D7A9}" type="presParOf" srcId="{F8A9A1E8-933B-4848-A82F-C99406040B05}" destId="{090E5C7C-B6EC-8447-A85A-725E11D0D7E9}" srcOrd="5" destOrd="0" presId="urn:microsoft.com/office/officeart/2005/8/layout/list1"/>
    <dgm:cxn modelId="{CD4AEB0C-DC40-5F4E-B617-C403847F32D3}" type="presParOf" srcId="{F8A9A1E8-933B-4848-A82F-C99406040B05}" destId="{9FFD8A07-5795-4D46-B43F-D38B0237337D}" srcOrd="6" destOrd="0" presId="urn:microsoft.com/office/officeart/2005/8/layout/list1"/>
    <dgm:cxn modelId="{930B757B-117D-EC4A-BD03-4E5711095980}" type="presParOf" srcId="{F8A9A1E8-933B-4848-A82F-C99406040B05}" destId="{6B911ECE-F975-DF45-9B2C-8AD9297DB7EC}" srcOrd="7" destOrd="0" presId="urn:microsoft.com/office/officeart/2005/8/layout/list1"/>
    <dgm:cxn modelId="{32769DE8-C06F-8543-85BE-8B676654D125}" type="presParOf" srcId="{F8A9A1E8-933B-4848-A82F-C99406040B05}" destId="{5E47F738-B2A4-E945-ABBB-E519CE6DB6A9}" srcOrd="8" destOrd="0" presId="urn:microsoft.com/office/officeart/2005/8/layout/list1"/>
    <dgm:cxn modelId="{B6E7E79F-9034-3047-8111-C9BCE01A37B6}" type="presParOf" srcId="{5E47F738-B2A4-E945-ABBB-E519CE6DB6A9}" destId="{47CFFBFA-A9ED-3643-BC09-7E8AA9D663D8}" srcOrd="0" destOrd="0" presId="urn:microsoft.com/office/officeart/2005/8/layout/list1"/>
    <dgm:cxn modelId="{99F11F3F-CD04-C74A-983D-D046D62BD53A}" type="presParOf" srcId="{5E47F738-B2A4-E945-ABBB-E519CE6DB6A9}" destId="{BFB8FFB8-E9F1-134B-A857-9F3728C31C75}" srcOrd="1" destOrd="0" presId="urn:microsoft.com/office/officeart/2005/8/layout/list1"/>
    <dgm:cxn modelId="{6EA77F32-72DC-F446-952E-EE27E3021A2F}" type="presParOf" srcId="{F8A9A1E8-933B-4848-A82F-C99406040B05}" destId="{53CF0A21-2128-2144-99C2-12B6AD195ED5}" srcOrd="9" destOrd="0" presId="urn:microsoft.com/office/officeart/2005/8/layout/list1"/>
    <dgm:cxn modelId="{2AFF49F5-2DC4-0440-908D-776774CE1387}" type="presParOf" srcId="{F8A9A1E8-933B-4848-A82F-C99406040B05}" destId="{DC696C1B-84B9-764F-9C11-E88FA1EE3FC7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8EEBCD8-5DF8-4D0B-99F4-D5937BADF387}" type="doc">
      <dgm:prSet loTypeId="urn:microsoft.com/office/officeart/2005/8/layout/hierarchy2" loCatId="hierarchy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95074647-F034-4C86-BB5D-3FE3D6AA7230}">
      <dgm:prSet/>
      <dgm:spPr/>
      <dgm:t>
        <a:bodyPr/>
        <a:lstStyle/>
        <a:p>
          <a:r>
            <a:rPr lang="en-US"/>
            <a:t>C#</a:t>
          </a:r>
          <a:r>
            <a:rPr lang="zh-CN"/>
            <a:t>里，互相兼容的类型实例间可以相互转换。</a:t>
          </a:r>
          <a:endParaRPr lang="en-US"/>
        </a:p>
      </dgm:t>
    </dgm:pt>
    <dgm:pt modelId="{77E0E956-AB8D-4337-8216-32F2B44AC5FB}" type="parTrans" cxnId="{7D268B82-9DF6-4BCC-AF64-CC211ED0DCF6}">
      <dgm:prSet/>
      <dgm:spPr/>
      <dgm:t>
        <a:bodyPr/>
        <a:lstStyle/>
        <a:p>
          <a:endParaRPr lang="en-US"/>
        </a:p>
      </dgm:t>
    </dgm:pt>
    <dgm:pt modelId="{2FDCA3D5-D237-4CC9-A50C-57A2FCB210E9}" type="sibTrans" cxnId="{7D268B82-9DF6-4BCC-AF64-CC211ED0DCF6}">
      <dgm:prSet/>
      <dgm:spPr/>
      <dgm:t>
        <a:bodyPr/>
        <a:lstStyle/>
        <a:p>
          <a:endParaRPr lang="en-US"/>
        </a:p>
      </dgm:t>
    </dgm:pt>
    <dgm:pt modelId="{CB112CE9-6E3F-4D74-94EC-0AF7B7B12689}">
      <dgm:prSet/>
      <dgm:spPr/>
      <dgm:t>
        <a:bodyPr/>
        <a:lstStyle/>
        <a:p>
          <a:r>
            <a:rPr lang="zh-CN"/>
            <a:t>转换总是从现有的值创建出来一个新的值。</a:t>
          </a:r>
          <a:endParaRPr lang="en-US"/>
        </a:p>
      </dgm:t>
    </dgm:pt>
    <dgm:pt modelId="{B5175B27-511F-4057-A5A2-FA3FD227AD22}" type="parTrans" cxnId="{BE309D72-799C-49D3-9B10-0B1F25DA3D8E}">
      <dgm:prSet/>
      <dgm:spPr/>
      <dgm:t>
        <a:bodyPr/>
        <a:lstStyle/>
        <a:p>
          <a:endParaRPr lang="en-US"/>
        </a:p>
      </dgm:t>
    </dgm:pt>
    <dgm:pt modelId="{4CBBD4F3-27B1-434F-9FE9-B00D7C18F1EB}" type="sibTrans" cxnId="{BE309D72-799C-49D3-9B10-0B1F25DA3D8E}">
      <dgm:prSet/>
      <dgm:spPr/>
      <dgm:t>
        <a:bodyPr/>
        <a:lstStyle/>
        <a:p>
          <a:endParaRPr lang="en-US"/>
        </a:p>
      </dgm:t>
    </dgm:pt>
    <dgm:pt modelId="{EF9D0BF3-140A-4E4C-AD3E-02F44686D20F}">
      <dgm:prSet/>
      <dgm:spPr/>
      <dgm:t>
        <a:bodyPr/>
        <a:lstStyle/>
        <a:p>
          <a:r>
            <a:rPr lang="zh-CN"/>
            <a:t>隐式 </a:t>
          </a:r>
          <a:r>
            <a:rPr lang="en-US"/>
            <a:t>vs</a:t>
          </a:r>
          <a:r>
            <a:rPr lang="zh-CN"/>
            <a:t> 显式</a:t>
          </a:r>
          <a:endParaRPr lang="en-US"/>
        </a:p>
      </dgm:t>
    </dgm:pt>
    <dgm:pt modelId="{E2A6E9A0-424A-4778-92F5-DBFAB25D5A5B}" type="parTrans" cxnId="{7D5D855B-C0BF-4E54-8683-189450C68D4C}">
      <dgm:prSet/>
      <dgm:spPr/>
      <dgm:t>
        <a:bodyPr/>
        <a:lstStyle/>
        <a:p>
          <a:endParaRPr lang="en-US"/>
        </a:p>
      </dgm:t>
    </dgm:pt>
    <dgm:pt modelId="{ED826DA5-D72B-49CD-9E55-EC175A2A24AF}" type="sibTrans" cxnId="{7D5D855B-C0BF-4E54-8683-189450C68D4C}">
      <dgm:prSet/>
      <dgm:spPr/>
      <dgm:t>
        <a:bodyPr/>
        <a:lstStyle/>
        <a:p>
          <a:endParaRPr lang="en-US"/>
        </a:p>
      </dgm:t>
    </dgm:pt>
    <dgm:pt modelId="{8EAF806F-CA46-4827-B8E8-369339906432}">
      <dgm:prSet/>
      <dgm:spPr/>
      <dgm:t>
        <a:bodyPr/>
        <a:lstStyle/>
        <a:p>
          <a:r>
            <a:rPr lang="zh-CN"/>
            <a:t>隐式转换是自动发生的</a:t>
          </a:r>
          <a:endParaRPr lang="en-US"/>
        </a:p>
      </dgm:t>
    </dgm:pt>
    <dgm:pt modelId="{F50FD63B-4CE8-4DE2-9DD4-7543B80B76B4}" type="parTrans" cxnId="{EE5F64C8-A809-41FF-ADBF-A4B98B66D59A}">
      <dgm:prSet/>
      <dgm:spPr/>
      <dgm:t>
        <a:bodyPr/>
        <a:lstStyle/>
        <a:p>
          <a:endParaRPr lang="en-US"/>
        </a:p>
      </dgm:t>
    </dgm:pt>
    <dgm:pt modelId="{3BC2B682-00A9-4C52-B8CA-3284FB4B2194}" type="sibTrans" cxnId="{EE5F64C8-A809-41FF-ADBF-A4B98B66D59A}">
      <dgm:prSet/>
      <dgm:spPr/>
      <dgm:t>
        <a:bodyPr/>
        <a:lstStyle/>
        <a:p>
          <a:endParaRPr lang="en-US"/>
        </a:p>
      </dgm:t>
    </dgm:pt>
    <dgm:pt modelId="{941CDC62-4E75-443E-8E73-8FFCA57BA81C}">
      <dgm:prSet/>
      <dgm:spPr/>
      <dgm:t>
        <a:bodyPr/>
        <a:lstStyle/>
        <a:p>
          <a:r>
            <a:rPr lang="zh-CN"/>
            <a:t>显式转换需要手动进行</a:t>
          </a:r>
          <a:endParaRPr lang="en-US"/>
        </a:p>
      </dgm:t>
    </dgm:pt>
    <dgm:pt modelId="{F7E3D582-80BB-4DB4-AC44-4E699BF311B6}" type="parTrans" cxnId="{CA686D74-001D-4CDC-B7D5-864B16145C16}">
      <dgm:prSet/>
      <dgm:spPr/>
      <dgm:t>
        <a:bodyPr/>
        <a:lstStyle/>
        <a:p>
          <a:endParaRPr lang="en-US"/>
        </a:p>
      </dgm:t>
    </dgm:pt>
    <dgm:pt modelId="{8967292D-25C3-40C7-94DC-4C38B79DB48F}" type="sibTrans" cxnId="{CA686D74-001D-4CDC-B7D5-864B16145C16}">
      <dgm:prSet/>
      <dgm:spPr/>
      <dgm:t>
        <a:bodyPr/>
        <a:lstStyle/>
        <a:p>
          <a:endParaRPr lang="en-US"/>
        </a:p>
      </dgm:t>
    </dgm:pt>
    <dgm:pt modelId="{5D2360EE-FBB9-9242-B7F2-65FB298DC894}" type="pres">
      <dgm:prSet presAssocID="{68EEBCD8-5DF8-4D0B-99F4-D5937BADF387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001A205A-1E6A-584F-8EF2-C8763F95E8D9}" type="pres">
      <dgm:prSet presAssocID="{95074647-F034-4C86-BB5D-3FE3D6AA7230}" presName="root1" presStyleCnt="0"/>
      <dgm:spPr/>
    </dgm:pt>
    <dgm:pt modelId="{64198101-D8E2-614C-9B2B-0F66DD539ABC}" type="pres">
      <dgm:prSet presAssocID="{95074647-F034-4C86-BB5D-3FE3D6AA7230}" presName="LevelOneTextNode" presStyleLbl="node0" presStyleIdx="0" presStyleCnt="3">
        <dgm:presLayoutVars>
          <dgm:chPref val="3"/>
        </dgm:presLayoutVars>
      </dgm:prSet>
      <dgm:spPr/>
    </dgm:pt>
    <dgm:pt modelId="{1B728B09-D0C3-6C42-9517-4E933CEC239F}" type="pres">
      <dgm:prSet presAssocID="{95074647-F034-4C86-BB5D-3FE3D6AA7230}" presName="level2hierChild" presStyleCnt="0"/>
      <dgm:spPr/>
    </dgm:pt>
    <dgm:pt modelId="{F4FA56C0-1AF9-5D43-AD22-032C7CE14976}" type="pres">
      <dgm:prSet presAssocID="{CB112CE9-6E3F-4D74-94EC-0AF7B7B12689}" presName="root1" presStyleCnt="0"/>
      <dgm:spPr/>
    </dgm:pt>
    <dgm:pt modelId="{ABBFABA4-78DB-DF4C-BB56-F7CBEB9EBAB2}" type="pres">
      <dgm:prSet presAssocID="{CB112CE9-6E3F-4D74-94EC-0AF7B7B12689}" presName="LevelOneTextNode" presStyleLbl="node0" presStyleIdx="1" presStyleCnt="3">
        <dgm:presLayoutVars>
          <dgm:chPref val="3"/>
        </dgm:presLayoutVars>
      </dgm:prSet>
      <dgm:spPr/>
    </dgm:pt>
    <dgm:pt modelId="{29F3ECA2-A023-BC4B-AE89-92079B8CEE39}" type="pres">
      <dgm:prSet presAssocID="{CB112CE9-6E3F-4D74-94EC-0AF7B7B12689}" presName="level2hierChild" presStyleCnt="0"/>
      <dgm:spPr/>
    </dgm:pt>
    <dgm:pt modelId="{BAF35D59-648D-3C41-B2EC-ED7438F4D597}" type="pres">
      <dgm:prSet presAssocID="{EF9D0BF3-140A-4E4C-AD3E-02F44686D20F}" presName="root1" presStyleCnt="0"/>
      <dgm:spPr/>
    </dgm:pt>
    <dgm:pt modelId="{89A59F24-CE6B-FB42-B198-EBE12FF3C6CE}" type="pres">
      <dgm:prSet presAssocID="{EF9D0BF3-140A-4E4C-AD3E-02F44686D20F}" presName="LevelOneTextNode" presStyleLbl="node0" presStyleIdx="2" presStyleCnt="3">
        <dgm:presLayoutVars>
          <dgm:chPref val="3"/>
        </dgm:presLayoutVars>
      </dgm:prSet>
      <dgm:spPr/>
    </dgm:pt>
    <dgm:pt modelId="{C6A50A01-07AF-5044-8BB3-383BE6812C56}" type="pres">
      <dgm:prSet presAssocID="{EF9D0BF3-140A-4E4C-AD3E-02F44686D20F}" presName="level2hierChild" presStyleCnt="0"/>
      <dgm:spPr/>
    </dgm:pt>
    <dgm:pt modelId="{8F7FA6E2-DA57-2547-B9C9-744DB40FB0F0}" type="pres">
      <dgm:prSet presAssocID="{F50FD63B-4CE8-4DE2-9DD4-7543B80B76B4}" presName="conn2-1" presStyleLbl="parChTrans1D2" presStyleIdx="0" presStyleCnt="2"/>
      <dgm:spPr/>
    </dgm:pt>
    <dgm:pt modelId="{27470D26-71F0-BD4D-A7BE-35EDD93B1BED}" type="pres">
      <dgm:prSet presAssocID="{F50FD63B-4CE8-4DE2-9DD4-7543B80B76B4}" presName="connTx" presStyleLbl="parChTrans1D2" presStyleIdx="0" presStyleCnt="2"/>
      <dgm:spPr/>
    </dgm:pt>
    <dgm:pt modelId="{71EEDBAC-2F05-FE46-884F-905C18736334}" type="pres">
      <dgm:prSet presAssocID="{8EAF806F-CA46-4827-B8E8-369339906432}" presName="root2" presStyleCnt="0"/>
      <dgm:spPr/>
    </dgm:pt>
    <dgm:pt modelId="{0B1CE54A-3CEF-084D-88FD-4E9F0F2FAC71}" type="pres">
      <dgm:prSet presAssocID="{8EAF806F-CA46-4827-B8E8-369339906432}" presName="LevelTwoTextNode" presStyleLbl="node2" presStyleIdx="0" presStyleCnt="2">
        <dgm:presLayoutVars>
          <dgm:chPref val="3"/>
        </dgm:presLayoutVars>
      </dgm:prSet>
      <dgm:spPr/>
    </dgm:pt>
    <dgm:pt modelId="{7915ECEF-6A34-504D-94D1-1AE69806708E}" type="pres">
      <dgm:prSet presAssocID="{8EAF806F-CA46-4827-B8E8-369339906432}" presName="level3hierChild" presStyleCnt="0"/>
      <dgm:spPr/>
    </dgm:pt>
    <dgm:pt modelId="{A5478728-D949-5A4E-B601-502347DCBBE3}" type="pres">
      <dgm:prSet presAssocID="{F7E3D582-80BB-4DB4-AC44-4E699BF311B6}" presName="conn2-1" presStyleLbl="parChTrans1D2" presStyleIdx="1" presStyleCnt="2"/>
      <dgm:spPr/>
    </dgm:pt>
    <dgm:pt modelId="{817A6F4E-BD22-BC40-A456-DCB0A5240EB4}" type="pres">
      <dgm:prSet presAssocID="{F7E3D582-80BB-4DB4-AC44-4E699BF311B6}" presName="connTx" presStyleLbl="parChTrans1D2" presStyleIdx="1" presStyleCnt="2"/>
      <dgm:spPr/>
    </dgm:pt>
    <dgm:pt modelId="{E855D3AB-0AFF-A848-A499-29E88389FA00}" type="pres">
      <dgm:prSet presAssocID="{941CDC62-4E75-443E-8E73-8FFCA57BA81C}" presName="root2" presStyleCnt="0"/>
      <dgm:spPr/>
    </dgm:pt>
    <dgm:pt modelId="{75957CCE-6E97-3E43-9D5B-AA222AEE440C}" type="pres">
      <dgm:prSet presAssocID="{941CDC62-4E75-443E-8E73-8FFCA57BA81C}" presName="LevelTwoTextNode" presStyleLbl="node2" presStyleIdx="1" presStyleCnt="2">
        <dgm:presLayoutVars>
          <dgm:chPref val="3"/>
        </dgm:presLayoutVars>
      </dgm:prSet>
      <dgm:spPr/>
    </dgm:pt>
    <dgm:pt modelId="{F0370D70-483A-5A42-AA1C-00371DBA5222}" type="pres">
      <dgm:prSet presAssocID="{941CDC62-4E75-443E-8E73-8FFCA57BA81C}" presName="level3hierChild" presStyleCnt="0"/>
      <dgm:spPr/>
    </dgm:pt>
  </dgm:ptLst>
  <dgm:cxnLst>
    <dgm:cxn modelId="{0E5A141B-F270-1247-BB18-B8C8643D259C}" type="presOf" srcId="{95074647-F034-4C86-BB5D-3FE3D6AA7230}" destId="{64198101-D8E2-614C-9B2B-0F66DD539ABC}" srcOrd="0" destOrd="0" presId="urn:microsoft.com/office/officeart/2005/8/layout/hierarchy2"/>
    <dgm:cxn modelId="{8397484A-BA9A-6241-A556-103A6D286A2F}" type="presOf" srcId="{F50FD63B-4CE8-4DE2-9DD4-7543B80B76B4}" destId="{8F7FA6E2-DA57-2547-B9C9-744DB40FB0F0}" srcOrd="0" destOrd="0" presId="urn:microsoft.com/office/officeart/2005/8/layout/hierarchy2"/>
    <dgm:cxn modelId="{B2E9814A-72B5-3F42-B341-317615570729}" type="presOf" srcId="{EF9D0BF3-140A-4E4C-AD3E-02F44686D20F}" destId="{89A59F24-CE6B-FB42-B198-EBE12FF3C6CE}" srcOrd="0" destOrd="0" presId="urn:microsoft.com/office/officeart/2005/8/layout/hierarchy2"/>
    <dgm:cxn modelId="{31CE6951-1743-1241-9117-EAF480ECB7BB}" type="presOf" srcId="{CB112CE9-6E3F-4D74-94EC-0AF7B7B12689}" destId="{ABBFABA4-78DB-DF4C-BB56-F7CBEB9EBAB2}" srcOrd="0" destOrd="0" presId="urn:microsoft.com/office/officeart/2005/8/layout/hierarchy2"/>
    <dgm:cxn modelId="{911F6A57-4338-D24D-8085-16CBE11632DC}" type="presOf" srcId="{68EEBCD8-5DF8-4D0B-99F4-D5937BADF387}" destId="{5D2360EE-FBB9-9242-B7F2-65FB298DC894}" srcOrd="0" destOrd="0" presId="urn:microsoft.com/office/officeart/2005/8/layout/hierarchy2"/>
    <dgm:cxn modelId="{7D5D855B-C0BF-4E54-8683-189450C68D4C}" srcId="{68EEBCD8-5DF8-4D0B-99F4-D5937BADF387}" destId="{EF9D0BF3-140A-4E4C-AD3E-02F44686D20F}" srcOrd="2" destOrd="0" parTransId="{E2A6E9A0-424A-4778-92F5-DBFAB25D5A5B}" sibTransId="{ED826DA5-D72B-49CD-9E55-EC175A2A24AF}"/>
    <dgm:cxn modelId="{4E2C615E-8A82-D043-ADD4-9BFB5467890E}" type="presOf" srcId="{941CDC62-4E75-443E-8E73-8FFCA57BA81C}" destId="{75957CCE-6E97-3E43-9D5B-AA222AEE440C}" srcOrd="0" destOrd="0" presId="urn:microsoft.com/office/officeart/2005/8/layout/hierarchy2"/>
    <dgm:cxn modelId="{BE309D72-799C-49D3-9B10-0B1F25DA3D8E}" srcId="{68EEBCD8-5DF8-4D0B-99F4-D5937BADF387}" destId="{CB112CE9-6E3F-4D74-94EC-0AF7B7B12689}" srcOrd="1" destOrd="0" parTransId="{B5175B27-511F-4057-A5A2-FA3FD227AD22}" sibTransId="{4CBBD4F3-27B1-434F-9FE9-B00D7C18F1EB}"/>
    <dgm:cxn modelId="{CA686D74-001D-4CDC-B7D5-864B16145C16}" srcId="{EF9D0BF3-140A-4E4C-AD3E-02F44686D20F}" destId="{941CDC62-4E75-443E-8E73-8FFCA57BA81C}" srcOrd="1" destOrd="0" parTransId="{F7E3D582-80BB-4DB4-AC44-4E699BF311B6}" sibTransId="{8967292D-25C3-40C7-94DC-4C38B79DB48F}"/>
    <dgm:cxn modelId="{7D268B82-9DF6-4BCC-AF64-CC211ED0DCF6}" srcId="{68EEBCD8-5DF8-4D0B-99F4-D5937BADF387}" destId="{95074647-F034-4C86-BB5D-3FE3D6AA7230}" srcOrd="0" destOrd="0" parTransId="{77E0E956-AB8D-4337-8216-32F2B44AC5FB}" sibTransId="{2FDCA3D5-D237-4CC9-A50C-57A2FCB210E9}"/>
    <dgm:cxn modelId="{EB19E59B-0D3D-F34F-8BF4-557176EA6B3D}" type="presOf" srcId="{F50FD63B-4CE8-4DE2-9DD4-7543B80B76B4}" destId="{27470D26-71F0-BD4D-A7BE-35EDD93B1BED}" srcOrd="1" destOrd="0" presId="urn:microsoft.com/office/officeart/2005/8/layout/hierarchy2"/>
    <dgm:cxn modelId="{EE5F64C8-A809-41FF-ADBF-A4B98B66D59A}" srcId="{EF9D0BF3-140A-4E4C-AD3E-02F44686D20F}" destId="{8EAF806F-CA46-4827-B8E8-369339906432}" srcOrd="0" destOrd="0" parTransId="{F50FD63B-4CE8-4DE2-9DD4-7543B80B76B4}" sibTransId="{3BC2B682-00A9-4C52-B8CA-3284FB4B2194}"/>
    <dgm:cxn modelId="{B30991D4-63E4-EC4E-99F3-E8AADF5FAD5F}" type="presOf" srcId="{F7E3D582-80BB-4DB4-AC44-4E699BF311B6}" destId="{A5478728-D949-5A4E-B601-502347DCBBE3}" srcOrd="0" destOrd="0" presId="urn:microsoft.com/office/officeart/2005/8/layout/hierarchy2"/>
    <dgm:cxn modelId="{1A23F5E9-7293-B241-BD6D-1F01F1B44E03}" type="presOf" srcId="{F7E3D582-80BB-4DB4-AC44-4E699BF311B6}" destId="{817A6F4E-BD22-BC40-A456-DCB0A5240EB4}" srcOrd="1" destOrd="0" presId="urn:microsoft.com/office/officeart/2005/8/layout/hierarchy2"/>
    <dgm:cxn modelId="{D53804FA-0DC2-4549-9668-D38FAC87FD66}" type="presOf" srcId="{8EAF806F-CA46-4827-B8E8-369339906432}" destId="{0B1CE54A-3CEF-084D-88FD-4E9F0F2FAC71}" srcOrd="0" destOrd="0" presId="urn:microsoft.com/office/officeart/2005/8/layout/hierarchy2"/>
    <dgm:cxn modelId="{E3F1D002-6EC8-D84A-AECA-267E4685C726}" type="presParOf" srcId="{5D2360EE-FBB9-9242-B7F2-65FB298DC894}" destId="{001A205A-1E6A-584F-8EF2-C8763F95E8D9}" srcOrd="0" destOrd="0" presId="urn:microsoft.com/office/officeart/2005/8/layout/hierarchy2"/>
    <dgm:cxn modelId="{01746FD6-A3A3-DE43-A88F-93C9F52B9B97}" type="presParOf" srcId="{001A205A-1E6A-584F-8EF2-C8763F95E8D9}" destId="{64198101-D8E2-614C-9B2B-0F66DD539ABC}" srcOrd="0" destOrd="0" presId="urn:microsoft.com/office/officeart/2005/8/layout/hierarchy2"/>
    <dgm:cxn modelId="{70BA642A-D863-3A41-84B5-F581B856DB5F}" type="presParOf" srcId="{001A205A-1E6A-584F-8EF2-C8763F95E8D9}" destId="{1B728B09-D0C3-6C42-9517-4E933CEC239F}" srcOrd="1" destOrd="0" presId="urn:microsoft.com/office/officeart/2005/8/layout/hierarchy2"/>
    <dgm:cxn modelId="{E7C2F375-2CF3-424D-BA68-7E2AB2FE5023}" type="presParOf" srcId="{5D2360EE-FBB9-9242-B7F2-65FB298DC894}" destId="{F4FA56C0-1AF9-5D43-AD22-032C7CE14976}" srcOrd="1" destOrd="0" presId="urn:microsoft.com/office/officeart/2005/8/layout/hierarchy2"/>
    <dgm:cxn modelId="{99F91260-714D-054D-89DC-D8F39C4C41F3}" type="presParOf" srcId="{F4FA56C0-1AF9-5D43-AD22-032C7CE14976}" destId="{ABBFABA4-78DB-DF4C-BB56-F7CBEB9EBAB2}" srcOrd="0" destOrd="0" presId="urn:microsoft.com/office/officeart/2005/8/layout/hierarchy2"/>
    <dgm:cxn modelId="{D7DE215E-0F40-4744-A6DB-C7D920332435}" type="presParOf" srcId="{F4FA56C0-1AF9-5D43-AD22-032C7CE14976}" destId="{29F3ECA2-A023-BC4B-AE89-92079B8CEE39}" srcOrd="1" destOrd="0" presId="urn:microsoft.com/office/officeart/2005/8/layout/hierarchy2"/>
    <dgm:cxn modelId="{85407CB3-2605-3842-8C00-D903D1853543}" type="presParOf" srcId="{5D2360EE-FBB9-9242-B7F2-65FB298DC894}" destId="{BAF35D59-648D-3C41-B2EC-ED7438F4D597}" srcOrd="2" destOrd="0" presId="urn:microsoft.com/office/officeart/2005/8/layout/hierarchy2"/>
    <dgm:cxn modelId="{A72D3CFA-7C31-D040-8E9A-EF36B631A610}" type="presParOf" srcId="{BAF35D59-648D-3C41-B2EC-ED7438F4D597}" destId="{89A59F24-CE6B-FB42-B198-EBE12FF3C6CE}" srcOrd="0" destOrd="0" presId="urn:microsoft.com/office/officeart/2005/8/layout/hierarchy2"/>
    <dgm:cxn modelId="{6B00EF34-7345-1345-A228-0B91A3E15477}" type="presParOf" srcId="{BAF35D59-648D-3C41-B2EC-ED7438F4D597}" destId="{C6A50A01-07AF-5044-8BB3-383BE6812C56}" srcOrd="1" destOrd="0" presId="urn:microsoft.com/office/officeart/2005/8/layout/hierarchy2"/>
    <dgm:cxn modelId="{12FD15ED-BA5A-034C-969D-E2ADE868A5FC}" type="presParOf" srcId="{C6A50A01-07AF-5044-8BB3-383BE6812C56}" destId="{8F7FA6E2-DA57-2547-B9C9-744DB40FB0F0}" srcOrd="0" destOrd="0" presId="urn:microsoft.com/office/officeart/2005/8/layout/hierarchy2"/>
    <dgm:cxn modelId="{D8700EA3-C042-2448-90D9-8555D30F9579}" type="presParOf" srcId="{8F7FA6E2-DA57-2547-B9C9-744DB40FB0F0}" destId="{27470D26-71F0-BD4D-A7BE-35EDD93B1BED}" srcOrd="0" destOrd="0" presId="urn:microsoft.com/office/officeart/2005/8/layout/hierarchy2"/>
    <dgm:cxn modelId="{7D83B66F-F43F-F347-963C-95DAC2B67FEF}" type="presParOf" srcId="{C6A50A01-07AF-5044-8BB3-383BE6812C56}" destId="{71EEDBAC-2F05-FE46-884F-905C18736334}" srcOrd="1" destOrd="0" presId="urn:microsoft.com/office/officeart/2005/8/layout/hierarchy2"/>
    <dgm:cxn modelId="{A5AD48F0-573E-2440-B2D3-57AEA04CC165}" type="presParOf" srcId="{71EEDBAC-2F05-FE46-884F-905C18736334}" destId="{0B1CE54A-3CEF-084D-88FD-4E9F0F2FAC71}" srcOrd="0" destOrd="0" presId="urn:microsoft.com/office/officeart/2005/8/layout/hierarchy2"/>
    <dgm:cxn modelId="{FFA751C3-B20F-1242-8ADC-B284C1047298}" type="presParOf" srcId="{71EEDBAC-2F05-FE46-884F-905C18736334}" destId="{7915ECEF-6A34-504D-94D1-1AE69806708E}" srcOrd="1" destOrd="0" presId="urn:microsoft.com/office/officeart/2005/8/layout/hierarchy2"/>
    <dgm:cxn modelId="{60C2187A-7350-A24C-B8F3-B7FF5BCAC66D}" type="presParOf" srcId="{C6A50A01-07AF-5044-8BB3-383BE6812C56}" destId="{A5478728-D949-5A4E-B601-502347DCBBE3}" srcOrd="2" destOrd="0" presId="urn:microsoft.com/office/officeart/2005/8/layout/hierarchy2"/>
    <dgm:cxn modelId="{8F087EC5-B4FB-1245-B2F6-B3263AA25C93}" type="presParOf" srcId="{A5478728-D949-5A4E-B601-502347DCBBE3}" destId="{817A6F4E-BD22-BC40-A456-DCB0A5240EB4}" srcOrd="0" destOrd="0" presId="urn:microsoft.com/office/officeart/2005/8/layout/hierarchy2"/>
    <dgm:cxn modelId="{464E9CAC-1226-A644-9884-23ECA4BA4AFE}" type="presParOf" srcId="{C6A50A01-07AF-5044-8BB3-383BE6812C56}" destId="{E855D3AB-0AFF-A848-A499-29E88389FA00}" srcOrd="3" destOrd="0" presId="urn:microsoft.com/office/officeart/2005/8/layout/hierarchy2"/>
    <dgm:cxn modelId="{875EB0EC-606B-8B49-8866-22C5EEAFF734}" type="presParOf" srcId="{E855D3AB-0AFF-A848-A499-29E88389FA00}" destId="{75957CCE-6E97-3E43-9D5B-AA222AEE440C}" srcOrd="0" destOrd="0" presId="urn:microsoft.com/office/officeart/2005/8/layout/hierarchy2"/>
    <dgm:cxn modelId="{EBFA3342-8BE0-0B49-BC8A-CD0EB3F066A6}" type="presParOf" srcId="{E855D3AB-0AFF-A848-A499-29E88389FA00}" destId="{F0370D70-483A-5A42-AA1C-00371DBA5222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C7987DD-BF9B-4C80-876E-2EE5A723608B}" type="doc">
      <dgm:prSet loTypeId="urn:microsoft.com/office/officeart/2005/8/layout/vList5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ED521BE6-A4BB-458F-894C-CCEE760B3329}">
      <dgm:prSet/>
      <dgm:spPr/>
      <dgm:t>
        <a:bodyPr/>
        <a:lstStyle/>
        <a:p>
          <a:r>
            <a:rPr lang="zh-CN"/>
            <a:t>隐式转换的两个必要条件：</a:t>
          </a:r>
          <a:endParaRPr lang="en-US"/>
        </a:p>
      </dgm:t>
    </dgm:pt>
    <dgm:pt modelId="{860B45E8-EBB9-4836-BE99-BF4C3F7A9FA1}" type="parTrans" cxnId="{5E9E607C-B111-456C-A9B2-4471E440809C}">
      <dgm:prSet/>
      <dgm:spPr/>
      <dgm:t>
        <a:bodyPr/>
        <a:lstStyle/>
        <a:p>
          <a:endParaRPr lang="en-US"/>
        </a:p>
      </dgm:t>
    </dgm:pt>
    <dgm:pt modelId="{72D4A049-C7B1-484E-9E45-22459361CBBF}" type="sibTrans" cxnId="{5E9E607C-B111-456C-A9B2-4471E440809C}">
      <dgm:prSet/>
      <dgm:spPr/>
      <dgm:t>
        <a:bodyPr/>
        <a:lstStyle/>
        <a:p>
          <a:endParaRPr lang="en-US"/>
        </a:p>
      </dgm:t>
    </dgm:pt>
    <dgm:pt modelId="{9523A533-4276-4945-8004-E5AC4E4B6C33}">
      <dgm:prSet/>
      <dgm:spPr/>
      <dgm:t>
        <a:bodyPr/>
        <a:lstStyle/>
        <a:p>
          <a:r>
            <a:rPr lang="zh-CN"/>
            <a:t>编译器可以保证转换会成功</a:t>
          </a:r>
          <a:endParaRPr lang="en-US"/>
        </a:p>
      </dgm:t>
    </dgm:pt>
    <dgm:pt modelId="{F7DE7669-3287-4ABD-BBA1-16BAC35FB1B2}" type="parTrans" cxnId="{21B25071-C477-473C-BD58-DE2529FCCE6F}">
      <dgm:prSet/>
      <dgm:spPr/>
      <dgm:t>
        <a:bodyPr/>
        <a:lstStyle/>
        <a:p>
          <a:endParaRPr lang="en-US"/>
        </a:p>
      </dgm:t>
    </dgm:pt>
    <dgm:pt modelId="{214B55D1-3807-4C34-9BA6-7AF002F7EDD1}" type="sibTrans" cxnId="{21B25071-C477-473C-BD58-DE2529FCCE6F}">
      <dgm:prSet/>
      <dgm:spPr/>
      <dgm:t>
        <a:bodyPr/>
        <a:lstStyle/>
        <a:p>
          <a:endParaRPr lang="en-US"/>
        </a:p>
      </dgm:t>
    </dgm:pt>
    <dgm:pt modelId="{7103B2D6-5BB9-431B-ACE2-0DFDEB256EFD}">
      <dgm:prSet/>
      <dgm:spPr/>
      <dgm:t>
        <a:bodyPr/>
        <a:lstStyle/>
        <a:p>
          <a:r>
            <a:rPr lang="zh-CN"/>
            <a:t>信息不会有损失</a:t>
          </a:r>
          <a:endParaRPr lang="en-US"/>
        </a:p>
      </dgm:t>
    </dgm:pt>
    <dgm:pt modelId="{F8DCB904-8909-4B6B-9D5A-BE4576A3D221}" type="parTrans" cxnId="{3845CBD1-4804-442E-96AC-B599467FA7C5}">
      <dgm:prSet/>
      <dgm:spPr/>
      <dgm:t>
        <a:bodyPr/>
        <a:lstStyle/>
        <a:p>
          <a:endParaRPr lang="en-US"/>
        </a:p>
      </dgm:t>
    </dgm:pt>
    <dgm:pt modelId="{A0BFBBC1-BEEA-4818-A5CA-509AA86E1816}" type="sibTrans" cxnId="{3845CBD1-4804-442E-96AC-B599467FA7C5}">
      <dgm:prSet/>
      <dgm:spPr/>
      <dgm:t>
        <a:bodyPr/>
        <a:lstStyle/>
        <a:p>
          <a:endParaRPr lang="en-US"/>
        </a:p>
      </dgm:t>
    </dgm:pt>
    <dgm:pt modelId="{0E85A0FB-C674-4980-A7C6-B533BCC6E8F0}">
      <dgm:prSet/>
      <dgm:spPr/>
      <dgm:t>
        <a:bodyPr/>
        <a:lstStyle/>
        <a:p>
          <a:r>
            <a:rPr lang="zh-CN"/>
            <a:t>显式转换的条件（任意一个成立）：</a:t>
          </a:r>
          <a:endParaRPr lang="en-US"/>
        </a:p>
      </dgm:t>
    </dgm:pt>
    <dgm:pt modelId="{CFB77A47-A35D-4F18-BDF3-3AA3CD35F14A}" type="parTrans" cxnId="{2A67B36E-FCC0-41D6-BE28-86988FF895C2}">
      <dgm:prSet/>
      <dgm:spPr/>
      <dgm:t>
        <a:bodyPr/>
        <a:lstStyle/>
        <a:p>
          <a:endParaRPr lang="en-US"/>
        </a:p>
      </dgm:t>
    </dgm:pt>
    <dgm:pt modelId="{FB967179-0CA5-42F1-9BF0-822B599198C0}" type="sibTrans" cxnId="{2A67B36E-FCC0-41D6-BE28-86988FF895C2}">
      <dgm:prSet/>
      <dgm:spPr/>
      <dgm:t>
        <a:bodyPr/>
        <a:lstStyle/>
        <a:p>
          <a:endParaRPr lang="en-US"/>
        </a:p>
      </dgm:t>
    </dgm:pt>
    <dgm:pt modelId="{8B19550E-C75D-482A-93E7-06265EE8C591}">
      <dgm:prSet/>
      <dgm:spPr/>
      <dgm:t>
        <a:bodyPr/>
        <a:lstStyle/>
        <a:p>
          <a:r>
            <a:rPr lang="zh-CN"/>
            <a:t>编译器不能保证转换会成功</a:t>
          </a:r>
          <a:endParaRPr lang="en-US"/>
        </a:p>
      </dgm:t>
    </dgm:pt>
    <dgm:pt modelId="{879084FC-CD21-48F2-9C69-26D81D21C776}" type="parTrans" cxnId="{092C8D97-FAC8-466A-81C4-897708B95805}">
      <dgm:prSet/>
      <dgm:spPr/>
      <dgm:t>
        <a:bodyPr/>
        <a:lstStyle/>
        <a:p>
          <a:endParaRPr lang="en-US"/>
        </a:p>
      </dgm:t>
    </dgm:pt>
    <dgm:pt modelId="{B287F05B-CD9A-41AB-8D65-3D0CB174EF2E}" type="sibTrans" cxnId="{092C8D97-FAC8-466A-81C4-897708B95805}">
      <dgm:prSet/>
      <dgm:spPr/>
      <dgm:t>
        <a:bodyPr/>
        <a:lstStyle/>
        <a:p>
          <a:endParaRPr lang="en-US"/>
        </a:p>
      </dgm:t>
    </dgm:pt>
    <dgm:pt modelId="{D012998A-6ACB-421E-88FE-654AE84F006F}">
      <dgm:prSet/>
      <dgm:spPr/>
      <dgm:t>
        <a:bodyPr/>
        <a:lstStyle/>
        <a:p>
          <a:r>
            <a:rPr lang="zh-CN"/>
            <a:t>信息可能会有损失</a:t>
          </a:r>
          <a:endParaRPr lang="en-US"/>
        </a:p>
      </dgm:t>
    </dgm:pt>
    <dgm:pt modelId="{A971C3C9-DCB7-42A7-9B79-59E9132D56F5}" type="parTrans" cxnId="{14AAD7EE-3B2F-4400-A3FF-338557A8A8D1}">
      <dgm:prSet/>
      <dgm:spPr/>
      <dgm:t>
        <a:bodyPr/>
        <a:lstStyle/>
        <a:p>
          <a:endParaRPr lang="en-US"/>
        </a:p>
      </dgm:t>
    </dgm:pt>
    <dgm:pt modelId="{259E51DD-98EE-4F56-8577-B0A6FEC8EC20}" type="sibTrans" cxnId="{14AAD7EE-3B2F-4400-A3FF-338557A8A8D1}">
      <dgm:prSet/>
      <dgm:spPr/>
      <dgm:t>
        <a:bodyPr/>
        <a:lstStyle/>
        <a:p>
          <a:endParaRPr lang="en-US"/>
        </a:p>
      </dgm:t>
    </dgm:pt>
    <dgm:pt modelId="{092D01C7-3750-384F-BB4A-D2110287A34A}" type="pres">
      <dgm:prSet presAssocID="{DC7987DD-BF9B-4C80-876E-2EE5A723608B}" presName="Name0" presStyleCnt="0">
        <dgm:presLayoutVars>
          <dgm:dir/>
          <dgm:animLvl val="lvl"/>
          <dgm:resizeHandles val="exact"/>
        </dgm:presLayoutVars>
      </dgm:prSet>
      <dgm:spPr/>
    </dgm:pt>
    <dgm:pt modelId="{00332B13-2E5C-0C41-86E2-3B292C5334DE}" type="pres">
      <dgm:prSet presAssocID="{ED521BE6-A4BB-458F-894C-CCEE760B3329}" presName="linNode" presStyleCnt="0"/>
      <dgm:spPr/>
    </dgm:pt>
    <dgm:pt modelId="{D44EA96A-3EFC-1244-947A-9E0EE05F7D48}" type="pres">
      <dgm:prSet presAssocID="{ED521BE6-A4BB-458F-894C-CCEE760B3329}" presName="parentText" presStyleLbl="node1" presStyleIdx="0" presStyleCnt="2">
        <dgm:presLayoutVars>
          <dgm:chMax val="1"/>
          <dgm:bulletEnabled val="1"/>
        </dgm:presLayoutVars>
      </dgm:prSet>
      <dgm:spPr/>
    </dgm:pt>
    <dgm:pt modelId="{09564114-7262-6946-82C2-F8A449D0BE12}" type="pres">
      <dgm:prSet presAssocID="{ED521BE6-A4BB-458F-894C-CCEE760B3329}" presName="descendantText" presStyleLbl="alignAccFollowNode1" presStyleIdx="0" presStyleCnt="2">
        <dgm:presLayoutVars>
          <dgm:bulletEnabled val="1"/>
        </dgm:presLayoutVars>
      </dgm:prSet>
      <dgm:spPr/>
    </dgm:pt>
    <dgm:pt modelId="{95E21977-07B1-9E48-96CA-89854CAC9C66}" type="pres">
      <dgm:prSet presAssocID="{72D4A049-C7B1-484E-9E45-22459361CBBF}" presName="sp" presStyleCnt="0"/>
      <dgm:spPr/>
    </dgm:pt>
    <dgm:pt modelId="{FE275D11-2CF4-604E-B72F-364CC205555A}" type="pres">
      <dgm:prSet presAssocID="{0E85A0FB-C674-4980-A7C6-B533BCC6E8F0}" presName="linNode" presStyleCnt="0"/>
      <dgm:spPr/>
    </dgm:pt>
    <dgm:pt modelId="{7BDDFF77-7A9A-504D-B036-A908066AEBE4}" type="pres">
      <dgm:prSet presAssocID="{0E85A0FB-C674-4980-A7C6-B533BCC6E8F0}" presName="parentText" presStyleLbl="node1" presStyleIdx="1" presStyleCnt="2">
        <dgm:presLayoutVars>
          <dgm:chMax val="1"/>
          <dgm:bulletEnabled val="1"/>
        </dgm:presLayoutVars>
      </dgm:prSet>
      <dgm:spPr/>
    </dgm:pt>
    <dgm:pt modelId="{07B41DC4-BF2E-B74F-A12F-6190A1AC9338}" type="pres">
      <dgm:prSet presAssocID="{0E85A0FB-C674-4980-A7C6-B533BCC6E8F0}" presName="descendantText" presStyleLbl="alignAccFollowNode1" presStyleIdx="1" presStyleCnt="2">
        <dgm:presLayoutVars>
          <dgm:bulletEnabled val="1"/>
        </dgm:presLayoutVars>
      </dgm:prSet>
      <dgm:spPr/>
    </dgm:pt>
  </dgm:ptLst>
  <dgm:cxnLst>
    <dgm:cxn modelId="{80113706-8337-8A41-9B4F-56B1D92FB878}" type="presOf" srcId="{ED521BE6-A4BB-458F-894C-CCEE760B3329}" destId="{D44EA96A-3EFC-1244-947A-9E0EE05F7D48}" srcOrd="0" destOrd="0" presId="urn:microsoft.com/office/officeart/2005/8/layout/vList5"/>
    <dgm:cxn modelId="{CDBB6B0A-AFDA-A44D-B910-06FEA5B9BFC4}" type="presOf" srcId="{8B19550E-C75D-482A-93E7-06265EE8C591}" destId="{07B41DC4-BF2E-B74F-A12F-6190A1AC9338}" srcOrd="0" destOrd="0" presId="urn:microsoft.com/office/officeart/2005/8/layout/vList5"/>
    <dgm:cxn modelId="{2BBFDC48-66C6-8849-AC76-BDF5592CA70D}" type="presOf" srcId="{DC7987DD-BF9B-4C80-876E-2EE5A723608B}" destId="{092D01C7-3750-384F-BB4A-D2110287A34A}" srcOrd="0" destOrd="0" presId="urn:microsoft.com/office/officeart/2005/8/layout/vList5"/>
    <dgm:cxn modelId="{7FA91952-0F2D-AE44-A350-963A6EB51434}" type="presOf" srcId="{9523A533-4276-4945-8004-E5AC4E4B6C33}" destId="{09564114-7262-6946-82C2-F8A449D0BE12}" srcOrd="0" destOrd="0" presId="urn:microsoft.com/office/officeart/2005/8/layout/vList5"/>
    <dgm:cxn modelId="{2A67B36E-FCC0-41D6-BE28-86988FF895C2}" srcId="{DC7987DD-BF9B-4C80-876E-2EE5A723608B}" destId="{0E85A0FB-C674-4980-A7C6-B533BCC6E8F0}" srcOrd="1" destOrd="0" parTransId="{CFB77A47-A35D-4F18-BDF3-3AA3CD35F14A}" sibTransId="{FB967179-0CA5-42F1-9BF0-822B599198C0}"/>
    <dgm:cxn modelId="{21B25071-C477-473C-BD58-DE2529FCCE6F}" srcId="{ED521BE6-A4BB-458F-894C-CCEE760B3329}" destId="{9523A533-4276-4945-8004-E5AC4E4B6C33}" srcOrd="0" destOrd="0" parTransId="{F7DE7669-3287-4ABD-BBA1-16BAC35FB1B2}" sibTransId="{214B55D1-3807-4C34-9BA6-7AF002F7EDD1}"/>
    <dgm:cxn modelId="{5E9E607C-B111-456C-A9B2-4471E440809C}" srcId="{DC7987DD-BF9B-4C80-876E-2EE5A723608B}" destId="{ED521BE6-A4BB-458F-894C-CCEE760B3329}" srcOrd="0" destOrd="0" parTransId="{860B45E8-EBB9-4836-BE99-BF4C3F7A9FA1}" sibTransId="{72D4A049-C7B1-484E-9E45-22459361CBBF}"/>
    <dgm:cxn modelId="{092C8D97-FAC8-466A-81C4-897708B95805}" srcId="{0E85A0FB-C674-4980-A7C6-B533BCC6E8F0}" destId="{8B19550E-C75D-482A-93E7-06265EE8C591}" srcOrd="0" destOrd="0" parTransId="{879084FC-CD21-48F2-9C69-26D81D21C776}" sibTransId="{B287F05B-CD9A-41AB-8D65-3D0CB174EF2E}"/>
    <dgm:cxn modelId="{354EDA9F-CA29-474C-98D6-0C699DC034BB}" type="presOf" srcId="{D012998A-6ACB-421E-88FE-654AE84F006F}" destId="{07B41DC4-BF2E-B74F-A12F-6190A1AC9338}" srcOrd="0" destOrd="1" presId="urn:microsoft.com/office/officeart/2005/8/layout/vList5"/>
    <dgm:cxn modelId="{3845CBD1-4804-442E-96AC-B599467FA7C5}" srcId="{ED521BE6-A4BB-458F-894C-CCEE760B3329}" destId="{7103B2D6-5BB9-431B-ACE2-0DFDEB256EFD}" srcOrd="1" destOrd="0" parTransId="{F8DCB904-8909-4B6B-9D5A-BE4576A3D221}" sibTransId="{A0BFBBC1-BEEA-4818-A5CA-509AA86E1816}"/>
    <dgm:cxn modelId="{14AAD7EE-3B2F-4400-A3FF-338557A8A8D1}" srcId="{0E85A0FB-C674-4980-A7C6-B533BCC6E8F0}" destId="{D012998A-6ACB-421E-88FE-654AE84F006F}" srcOrd="1" destOrd="0" parTransId="{A971C3C9-DCB7-42A7-9B79-59E9132D56F5}" sibTransId="{259E51DD-98EE-4F56-8577-B0A6FEC8EC20}"/>
    <dgm:cxn modelId="{28C2B1F7-4049-F34E-8049-3216EB6A99EC}" type="presOf" srcId="{0E85A0FB-C674-4980-A7C6-B533BCC6E8F0}" destId="{7BDDFF77-7A9A-504D-B036-A908066AEBE4}" srcOrd="0" destOrd="0" presId="urn:microsoft.com/office/officeart/2005/8/layout/vList5"/>
    <dgm:cxn modelId="{04D3B3FE-3ED9-3849-B1E8-1A8DAA34816C}" type="presOf" srcId="{7103B2D6-5BB9-431B-ACE2-0DFDEB256EFD}" destId="{09564114-7262-6946-82C2-F8A449D0BE12}" srcOrd="0" destOrd="1" presId="urn:microsoft.com/office/officeart/2005/8/layout/vList5"/>
    <dgm:cxn modelId="{E7C8EB47-FD5A-934D-8A4D-A3E74E5F649D}" type="presParOf" srcId="{092D01C7-3750-384F-BB4A-D2110287A34A}" destId="{00332B13-2E5C-0C41-86E2-3B292C5334DE}" srcOrd="0" destOrd="0" presId="urn:microsoft.com/office/officeart/2005/8/layout/vList5"/>
    <dgm:cxn modelId="{B5C4CCA8-BA1E-FB49-9857-A4B9F66F64EE}" type="presParOf" srcId="{00332B13-2E5C-0C41-86E2-3B292C5334DE}" destId="{D44EA96A-3EFC-1244-947A-9E0EE05F7D48}" srcOrd="0" destOrd="0" presId="urn:microsoft.com/office/officeart/2005/8/layout/vList5"/>
    <dgm:cxn modelId="{6CACF281-FBF5-4140-A0EF-032EC97506BE}" type="presParOf" srcId="{00332B13-2E5C-0C41-86E2-3B292C5334DE}" destId="{09564114-7262-6946-82C2-F8A449D0BE12}" srcOrd="1" destOrd="0" presId="urn:microsoft.com/office/officeart/2005/8/layout/vList5"/>
    <dgm:cxn modelId="{A70CC178-F933-BE43-8BBD-15E63389FBF5}" type="presParOf" srcId="{092D01C7-3750-384F-BB4A-D2110287A34A}" destId="{95E21977-07B1-9E48-96CA-89854CAC9C66}" srcOrd="1" destOrd="0" presId="urn:microsoft.com/office/officeart/2005/8/layout/vList5"/>
    <dgm:cxn modelId="{A870F08C-54DB-E248-98BF-F8F05F698AF3}" type="presParOf" srcId="{092D01C7-3750-384F-BB4A-D2110287A34A}" destId="{FE275D11-2CF4-604E-B72F-364CC205555A}" srcOrd="2" destOrd="0" presId="urn:microsoft.com/office/officeart/2005/8/layout/vList5"/>
    <dgm:cxn modelId="{CC7F148C-5225-FA44-BB54-D54242EDE5DF}" type="presParOf" srcId="{FE275D11-2CF4-604E-B72F-364CC205555A}" destId="{7BDDFF77-7A9A-504D-B036-A908066AEBE4}" srcOrd="0" destOrd="0" presId="urn:microsoft.com/office/officeart/2005/8/layout/vList5"/>
    <dgm:cxn modelId="{100F2116-6318-E246-A8DA-50AB12624D27}" type="presParOf" srcId="{FE275D11-2CF4-604E-B72F-364CC205555A}" destId="{07B41DC4-BF2E-B74F-A12F-6190A1AC9338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CCA0FD7-1952-43A2-A6A8-CC57043C24A1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FC92417A-965E-490C-9D1D-79A6A8F21868}">
      <dgm:prSet/>
      <dgm:spPr/>
      <dgm:t>
        <a:bodyPr/>
        <a:lstStyle/>
        <a:p>
          <a:r>
            <a:rPr lang="zh-CN"/>
            <a:t>值类型</a:t>
          </a:r>
          <a:endParaRPr lang="en-US"/>
        </a:p>
      </dgm:t>
    </dgm:pt>
    <dgm:pt modelId="{AEFC9C21-0986-4FD0-9ACF-5E55BC3AFD26}" type="parTrans" cxnId="{909E2D7C-005D-4A8E-807E-52A46A30F67F}">
      <dgm:prSet/>
      <dgm:spPr/>
      <dgm:t>
        <a:bodyPr/>
        <a:lstStyle/>
        <a:p>
          <a:endParaRPr lang="en-US"/>
        </a:p>
      </dgm:t>
    </dgm:pt>
    <dgm:pt modelId="{C5792CA9-829E-4188-A803-457A85FFA04F}" type="sibTrans" cxnId="{909E2D7C-005D-4A8E-807E-52A46A30F67F}">
      <dgm:prSet/>
      <dgm:spPr/>
      <dgm:t>
        <a:bodyPr/>
        <a:lstStyle/>
        <a:p>
          <a:endParaRPr lang="en-US"/>
        </a:p>
      </dgm:t>
    </dgm:pt>
    <dgm:pt modelId="{BFDC6260-60F6-4710-A105-B38E0C1B45DE}">
      <dgm:prSet/>
      <dgm:spPr/>
      <dgm:t>
        <a:bodyPr/>
        <a:lstStyle/>
        <a:p>
          <a:r>
            <a:rPr lang="zh-CN"/>
            <a:t>引用类型</a:t>
          </a:r>
          <a:endParaRPr lang="en-US"/>
        </a:p>
      </dgm:t>
    </dgm:pt>
    <dgm:pt modelId="{001087B6-8B0E-42E9-8F7C-FF7F0E334782}" type="parTrans" cxnId="{B2BC456A-0D40-4A05-8C65-EA16563BE3A4}">
      <dgm:prSet/>
      <dgm:spPr/>
      <dgm:t>
        <a:bodyPr/>
        <a:lstStyle/>
        <a:p>
          <a:endParaRPr lang="en-US"/>
        </a:p>
      </dgm:t>
    </dgm:pt>
    <dgm:pt modelId="{E64AE7E5-A8D0-4211-AFA2-DB87B8E5571A}" type="sibTrans" cxnId="{B2BC456A-0D40-4A05-8C65-EA16563BE3A4}">
      <dgm:prSet/>
      <dgm:spPr/>
      <dgm:t>
        <a:bodyPr/>
        <a:lstStyle/>
        <a:p>
          <a:endParaRPr lang="en-US"/>
        </a:p>
      </dgm:t>
    </dgm:pt>
    <dgm:pt modelId="{DB061249-F0A7-49F2-8BC8-8977D3732F5F}">
      <dgm:prSet/>
      <dgm:spPr/>
      <dgm:t>
        <a:bodyPr/>
        <a:lstStyle/>
        <a:p>
          <a:r>
            <a:rPr lang="zh-CN"/>
            <a:t>范型类型参数</a:t>
          </a:r>
          <a:endParaRPr lang="en-US"/>
        </a:p>
      </dgm:t>
    </dgm:pt>
    <dgm:pt modelId="{624C155A-7415-4A09-B45D-775C2A971AFE}" type="parTrans" cxnId="{E3D2AA78-CA50-42A7-996C-C465ACD1E6B4}">
      <dgm:prSet/>
      <dgm:spPr/>
      <dgm:t>
        <a:bodyPr/>
        <a:lstStyle/>
        <a:p>
          <a:endParaRPr lang="en-US"/>
        </a:p>
      </dgm:t>
    </dgm:pt>
    <dgm:pt modelId="{81F5747F-11DC-450D-BD29-CE5334C6F967}" type="sibTrans" cxnId="{E3D2AA78-CA50-42A7-996C-C465ACD1E6B4}">
      <dgm:prSet/>
      <dgm:spPr/>
      <dgm:t>
        <a:bodyPr/>
        <a:lstStyle/>
        <a:p>
          <a:endParaRPr lang="en-US"/>
        </a:p>
      </dgm:t>
    </dgm:pt>
    <dgm:pt modelId="{E037BC4E-62B1-431E-8B9A-63D61F84C626}">
      <dgm:prSet/>
      <dgm:spPr/>
      <dgm:t>
        <a:bodyPr/>
        <a:lstStyle/>
        <a:p>
          <a:r>
            <a:rPr lang="zh-CN"/>
            <a:t>指针类型</a:t>
          </a:r>
          <a:endParaRPr lang="en-US"/>
        </a:p>
      </dgm:t>
    </dgm:pt>
    <dgm:pt modelId="{76A07BEF-9EAB-4109-A78C-9182CD5E7C01}" type="parTrans" cxnId="{F06E74F0-D2F8-4773-803D-7E57037E6314}">
      <dgm:prSet/>
      <dgm:spPr/>
      <dgm:t>
        <a:bodyPr/>
        <a:lstStyle/>
        <a:p>
          <a:endParaRPr lang="en-US"/>
        </a:p>
      </dgm:t>
    </dgm:pt>
    <dgm:pt modelId="{FC1DF535-058A-4F50-975F-FFA8C6879652}" type="sibTrans" cxnId="{F06E74F0-D2F8-4773-803D-7E57037E6314}">
      <dgm:prSet/>
      <dgm:spPr/>
      <dgm:t>
        <a:bodyPr/>
        <a:lstStyle/>
        <a:p>
          <a:endParaRPr lang="en-US"/>
        </a:p>
      </dgm:t>
    </dgm:pt>
    <dgm:pt modelId="{CD0697AF-822C-43A1-A6CD-487478390E93}" type="pres">
      <dgm:prSet presAssocID="{5CCA0FD7-1952-43A2-A6A8-CC57043C24A1}" presName="root" presStyleCnt="0">
        <dgm:presLayoutVars>
          <dgm:dir/>
          <dgm:resizeHandles val="exact"/>
        </dgm:presLayoutVars>
      </dgm:prSet>
      <dgm:spPr/>
    </dgm:pt>
    <dgm:pt modelId="{A668324D-D2AF-4FD3-AEC1-5CF9E0F540EC}" type="pres">
      <dgm:prSet presAssocID="{FC92417A-965E-490C-9D1D-79A6A8F21868}" presName="compNode" presStyleCnt="0"/>
      <dgm:spPr/>
    </dgm:pt>
    <dgm:pt modelId="{7CD91C56-4C74-47CC-BA8E-148867BCEC91}" type="pres">
      <dgm:prSet presAssocID="{FC92417A-965E-490C-9D1D-79A6A8F21868}" presName="bgRect" presStyleLbl="bgShp" presStyleIdx="0" presStyleCnt="4"/>
      <dgm:spPr/>
    </dgm:pt>
    <dgm:pt modelId="{6C7B92C4-513A-4121-9843-E32B8CCD12B0}" type="pres">
      <dgm:prSet presAssocID="{FC92417A-965E-490C-9D1D-79A6A8F21868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B0D6FAF1-5261-47E5-8820-902CFB7B7891}" type="pres">
      <dgm:prSet presAssocID="{FC92417A-965E-490C-9D1D-79A6A8F21868}" presName="spaceRect" presStyleCnt="0"/>
      <dgm:spPr/>
    </dgm:pt>
    <dgm:pt modelId="{B923F708-D113-4663-BCCD-BF2AAEACC9D6}" type="pres">
      <dgm:prSet presAssocID="{FC92417A-965E-490C-9D1D-79A6A8F21868}" presName="parTx" presStyleLbl="revTx" presStyleIdx="0" presStyleCnt="4">
        <dgm:presLayoutVars>
          <dgm:chMax val="0"/>
          <dgm:chPref val="0"/>
        </dgm:presLayoutVars>
      </dgm:prSet>
      <dgm:spPr/>
    </dgm:pt>
    <dgm:pt modelId="{F8AD5F09-B613-4D71-A340-00DA662E708D}" type="pres">
      <dgm:prSet presAssocID="{C5792CA9-829E-4188-A803-457A85FFA04F}" presName="sibTrans" presStyleCnt="0"/>
      <dgm:spPr/>
    </dgm:pt>
    <dgm:pt modelId="{53C35E1C-6370-4E81-877E-293C20E8A662}" type="pres">
      <dgm:prSet presAssocID="{BFDC6260-60F6-4710-A105-B38E0C1B45DE}" presName="compNode" presStyleCnt="0"/>
      <dgm:spPr/>
    </dgm:pt>
    <dgm:pt modelId="{A832B3F4-12CF-4502-9D47-BABDA924B858}" type="pres">
      <dgm:prSet presAssocID="{BFDC6260-60F6-4710-A105-B38E0C1B45DE}" presName="bgRect" presStyleLbl="bgShp" presStyleIdx="1" presStyleCnt="4"/>
      <dgm:spPr/>
    </dgm:pt>
    <dgm:pt modelId="{999F1B32-4910-4F54-8ADE-15DF748B7518}" type="pres">
      <dgm:prSet presAssocID="{BFDC6260-60F6-4710-A105-B38E0C1B45DE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pen Quotation Mark"/>
        </a:ext>
      </dgm:extLst>
    </dgm:pt>
    <dgm:pt modelId="{7247CABA-B2A7-4B54-9387-C4815E42AB05}" type="pres">
      <dgm:prSet presAssocID="{BFDC6260-60F6-4710-A105-B38E0C1B45DE}" presName="spaceRect" presStyleCnt="0"/>
      <dgm:spPr/>
    </dgm:pt>
    <dgm:pt modelId="{ACB911BF-461E-4150-8EE0-F77E6DB95174}" type="pres">
      <dgm:prSet presAssocID="{BFDC6260-60F6-4710-A105-B38E0C1B45DE}" presName="parTx" presStyleLbl="revTx" presStyleIdx="1" presStyleCnt="4">
        <dgm:presLayoutVars>
          <dgm:chMax val="0"/>
          <dgm:chPref val="0"/>
        </dgm:presLayoutVars>
      </dgm:prSet>
      <dgm:spPr/>
    </dgm:pt>
    <dgm:pt modelId="{C8410188-D539-464A-BC58-0CA811947147}" type="pres">
      <dgm:prSet presAssocID="{E64AE7E5-A8D0-4211-AFA2-DB87B8E5571A}" presName="sibTrans" presStyleCnt="0"/>
      <dgm:spPr/>
    </dgm:pt>
    <dgm:pt modelId="{DD63EB4D-C797-4D0E-A768-DA4E689BC56F}" type="pres">
      <dgm:prSet presAssocID="{DB061249-F0A7-49F2-8BC8-8977D3732F5F}" presName="compNode" presStyleCnt="0"/>
      <dgm:spPr/>
    </dgm:pt>
    <dgm:pt modelId="{E46E7B26-CC49-414A-8B90-A69AC45BA57E}" type="pres">
      <dgm:prSet presAssocID="{DB061249-F0A7-49F2-8BC8-8977D3732F5F}" presName="bgRect" presStyleLbl="bgShp" presStyleIdx="2" presStyleCnt="4"/>
      <dgm:spPr/>
    </dgm:pt>
    <dgm:pt modelId="{E65FE781-14A2-4349-9C99-1839B1C23C0B}" type="pres">
      <dgm:prSet presAssocID="{DB061249-F0A7-49F2-8BC8-8977D3732F5F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E244EA41-91F3-440F-87B0-D1D49C43D630}" type="pres">
      <dgm:prSet presAssocID="{DB061249-F0A7-49F2-8BC8-8977D3732F5F}" presName="spaceRect" presStyleCnt="0"/>
      <dgm:spPr/>
    </dgm:pt>
    <dgm:pt modelId="{790A909D-BCA5-495E-928F-AD0B0076437D}" type="pres">
      <dgm:prSet presAssocID="{DB061249-F0A7-49F2-8BC8-8977D3732F5F}" presName="parTx" presStyleLbl="revTx" presStyleIdx="2" presStyleCnt="4">
        <dgm:presLayoutVars>
          <dgm:chMax val="0"/>
          <dgm:chPref val="0"/>
        </dgm:presLayoutVars>
      </dgm:prSet>
      <dgm:spPr/>
    </dgm:pt>
    <dgm:pt modelId="{13C9FBB4-96B2-4248-B467-BD51D0BF007C}" type="pres">
      <dgm:prSet presAssocID="{81F5747F-11DC-450D-BD29-CE5334C6F967}" presName="sibTrans" presStyleCnt="0"/>
      <dgm:spPr/>
    </dgm:pt>
    <dgm:pt modelId="{24B4A26D-30FA-4FA3-A364-B78429A103DA}" type="pres">
      <dgm:prSet presAssocID="{E037BC4E-62B1-431E-8B9A-63D61F84C626}" presName="compNode" presStyleCnt="0"/>
      <dgm:spPr/>
    </dgm:pt>
    <dgm:pt modelId="{7A5A747B-A3EF-429D-84FC-1CC223E27249}" type="pres">
      <dgm:prSet presAssocID="{E037BC4E-62B1-431E-8B9A-63D61F84C626}" presName="bgRect" presStyleLbl="bgShp" presStyleIdx="3" presStyleCnt="4"/>
      <dgm:spPr/>
    </dgm:pt>
    <dgm:pt modelId="{B53FA24A-1B99-4977-84B5-426F9FFE7A27}" type="pres">
      <dgm:prSet presAssocID="{E037BC4E-62B1-431E-8B9A-63D61F84C626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ight Pointing Backhand Index"/>
        </a:ext>
      </dgm:extLst>
    </dgm:pt>
    <dgm:pt modelId="{61E9EE2B-E5FF-45CB-AE1E-B9D8A9C8A5C8}" type="pres">
      <dgm:prSet presAssocID="{E037BC4E-62B1-431E-8B9A-63D61F84C626}" presName="spaceRect" presStyleCnt="0"/>
      <dgm:spPr/>
    </dgm:pt>
    <dgm:pt modelId="{861EEB98-0D62-4036-AA6A-001BB30E996F}" type="pres">
      <dgm:prSet presAssocID="{E037BC4E-62B1-431E-8B9A-63D61F84C626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74898E09-8760-4880-8BD9-954C03E1C9E0}" type="presOf" srcId="{5CCA0FD7-1952-43A2-A6A8-CC57043C24A1}" destId="{CD0697AF-822C-43A1-A6CD-487478390E93}" srcOrd="0" destOrd="0" presId="urn:microsoft.com/office/officeart/2018/2/layout/IconVerticalSolidList"/>
    <dgm:cxn modelId="{48F94D4F-9F50-4C6C-ACA6-6D2699B7920C}" type="presOf" srcId="{FC92417A-965E-490C-9D1D-79A6A8F21868}" destId="{B923F708-D113-4663-BCCD-BF2AAEACC9D6}" srcOrd="0" destOrd="0" presId="urn:microsoft.com/office/officeart/2018/2/layout/IconVerticalSolidList"/>
    <dgm:cxn modelId="{6D4F0A64-D686-4A56-94B9-B8AD5192C3E1}" type="presOf" srcId="{E037BC4E-62B1-431E-8B9A-63D61F84C626}" destId="{861EEB98-0D62-4036-AA6A-001BB30E996F}" srcOrd="0" destOrd="0" presId="urn:microsoft.com/office/officeart/2018/2/layout/IconVerticalSolidList"/>
    <dgm:cxn modelId="{B2BC456A-0D40-4A05-8C65-EA16563BE3A4}" srcId="{5CCA0FD7-1952-43A2-A6A8-CC57043C24A1}" destId="{BFDC6260-60F6-4710-A105-B38E0C1B45DE}" srcOrd="1" destOrd="0" parTransId="{001087B6-8B0E-42E9-8F7C-FF7F0E334782}" sibTransId="{E64AE7E5-A8D0-4211-AFA2-DB87B8E5571A}"/>
    <dgm:cxn modelId="{E3D2AA78-CA50-42A7-996C-C465ACD1E6B4}" srcId="{5CCA0FD7-1952-43A2-A6A8-CC57043C24A1}" destId="{DB061249-F0A7-49F2-8BC8-8977D3732F5F}" srcOrd="2" destOrd="0" parTransId="{624C155A-7415-4A09-B45D-775C2A971AFE}" sibTransId="{81F5747F-11DC-450D-BD29-CE5334C6F967}"/>
    <dgm:cxn modelId="{909E2D7C-005D-4A8E-807E-52A46A30F67F}" srcId="{5CCA0FD7-1952-43A2-A6A8-CC57043C24A1}" destId="{FC92417A-965E-490C-9D1D-79A6A8F21868}" srcOrd="0" destOrd="0" parTransId="{AEFC9C21-0986-4FD0-9ACF-5E55BC3AFD26}" sibTransId="{C5792CA9-829E-4188-A803-457A85FFA04F}"/>
    <dgm:cxn modelId="{1BBEB9AA-F810-4BCE-A008-CE50723DB988}" type="presOf" srcId="{BFDC6260-60F6-4710-A105-B38E0C1B45DE}" destId="{ACB911BF-461E-4150-8EE0-F77E6DB95174}" srcOrd="0" destOrd="0" presId="urn:microsoft.com/office/officeart/2018/2/layout/IconVerticalSolidList"/>
    <dgm:cxn modelId="{CF434EAE-DF4E-4224-B6E7-F35A71B7A8BD}" type="presOf" srcId="{DB061249-F0A7-49F2-8BC8-8977D3732F5F}" destId="{790A909D-BCA5-495E-928F-AD0B0076437D}" srcOrd="0" destOrd="0" presId="urn:microsoft.com/office/officeart/2018/2/layout/IconVerticalSolidList"/>
    <dgm:cxn modelId="{F06E74F0-D2F8-4773-803D-7E57037E6314}" srcId="{5CCA0FD7-1952-43A2-A6A8-CC57043C24A1}" destId="{E037BC4E-62B1-431E-8B9A-63D61F84C626}" srcOrd="3" destOrd="0" parTransId="{76A07BEF-9EAB-4109-A78C-9182CD5E7C01}" sibTransId="{FC1DF535-058A-4F50-975F-FFA8C6879652}"/>
    <dgm:cxn modelId="{024C6EE8-B0F8-4136-AD08-4695E21C3A37}" type="presParOf" srcId="{CD0697AF-822C-43A1-A6CD-487478390E93}" destId="{A668324D-D2AF-4FD3-AEC1-5CF9E0F540EC}" srcOrd="0" destOrd="0" presId="urn:microsoft.com/office/officeart/2018/2/layout/IconVerticalSolidList"/>
    <dgm:cxn modelId="{869B70D3-83CD-4982-AB9C-8285F4DAC961}" type="presParOf" srcId="{A668324D-D2AF-4FD3-AEC1-5CF9E0F540EC}" destId="{7CD91C56-4C74-47CC-BA8E-148867BCEC91}" srcOrd="0" destOrd="0" presId="urn:microsoft.com/office/officeart/2018/2/layout/IconVerticalSolidList"/>
    <dgm:cxn modelId="{AB059B9B-332F-43AD-ACFA-2EE7E4B7094F}" type="presParOf" srcId="{A668324D-D2AF-4FD3-AEC1-5CF9E0F540EC}" destId="{6C7B92C4-513A-4121-9843-E32B8CCD12B0}" srcOrd="1" destOrd="0" presId="urn:microsoft.com/office/officeart/2018/2/layout/IconVerticalSolidList"/>
    <dgm:cxn modelId="{BA8CD89B-6AF4-46E4-8F87-5A035F21A152}" type="presParOf" srcId="{A668324D-D2AF-4FD3-AEC1-5CF9E0F540EC}" destId="{B0D6FAF1-5261-47E5-8820-902CFB7B7891}" srcOrd="2" destOrd="0" presId="urn:microsoft.com/office/officeart/2018/2/layout/IconVerticalSolidList"/>
    <dgm:cxn modelId="{20DDACAF-D31A-4879-AA39-378D3A750A61}" type="presParOf" srcId="{A668324D-D2AF-4FD3-AEC1-5CF9E0F540EC}" destId="{B923F708-D113-4663-BCCD-BF2AAEACC9D6}" srcOrd="3" destOrd="0" presId="urn:microsoft.com/office/officeart/2018/2/layout/IconVerticalSolidList"/>
    <dgm:cxn modelId="{DA3F6E37-2C59-45A8-B539-246A435A277E}" type="presParOf" srcId="{CD0697AF-822C-43A1-A6CD-487478390E93}" destId="{F8AD5F09-B613-4D71-A340-00DA662E708D}" srcOrd="1" destOrd="0" presId="urn:microsoft.com/office/officeart/2018/2/layout/IconVerticalSolidList"/>
    <dgm:cxn modelId="{1E960F38-5FE5-4682-9207-3476B7487125}" type="presParOf" srcId="{CD0697AF-822C-43A1-A6CD-487478390E93}" destId="{53C35E1C-6370-4E81-877E-293C20E8A662}" srcOrd="2" destOrd="0" presId="urn:microsoft.com/office/officeart/2018/2/layout/IconVerticalSolidList"/>
    <dgm:cxn modelId="{038D7BF1-FD1D-4CF6-A2A2-06BE2C953B0F}" type="presParOf" srcId="{53C35E1C-6370-4E81-877E-293C20E8A662}" destId="{A832B3F4-12CF-4502-9D47-BABDA924B858}" srcOrd="0" destOrd="0" presId="urn:microsoft.com/office/officeart/2018/2/layout/IconVerticalSolidList"/>
    <dgm:cxn modelId="{056350C8-4612-47C1-842C-F8974AFAED49}" type="presParOf" srcId="{53C35E1C-6370-4E81-877E-293C20E8A662}" destId="{999F1B32-4910-4F54-8ADE-15DF748B7518}" srcOrd="1" destOrd="0" presId="urn:microsoft.com/office/officeart/2018/2/layout/IconVerticalSolidList"/>
    <dgm:cxn modelId="{F60CF98A-847F-4016-B0A4-A77B116A74F0}" type="presParOf" srcId="{53C35E1C-6370-4E81-877E-293C20E8A662}" destId="{7247CABA-B2A7-4B54-9387-C4815E42AB05}" srcOrd="2" destOrd="0" presId="urn:microsoft.com/office/officeart/2018/2/layout/IconVerticalSolidList"/>
    <dgm:cxn modelId="{0FEE8844-CC6C-4004-9375-5933E420FC44}" type="presParOf" srcId="{53C35E1C-6370-4E81-877E-293C20E8A662}" destId="{ACB911BF-461E-4150-8EE0-F77E6DB95174}" srcOrd="3" destOrd="0" presId="urn:microsoft.com/office/officeart/2018/2/layout/IconVerticalSolidList"/>
    <dgm:cxn modelId="{903FD0B6-36A3-4F6C-81E5-9E8C21853129}" type="presParOf" srcId="{CD0697AF-822C-43A1-A6CD-487478390E93}" destId="{C8410188-D539-464A-BC58-0CA811947147}" srcOrd="3" destOrd="0" presId="urn:microsoft.com/office/officeart/2018/2/layout/IconVerticalSolidList"/>
    <dgm:cxn modelId="{A513026C-679E-41E4-A764-8D7FFB54D18F}" type="presParOf" srcId="{CD0697AF-822C-43A1-A6CD-487478390E93}" destId="{DD63EB4D-C797-4D0E-A768-DA4E689BC56F}" srcOrd="4" destOrd="0" presId="urn:microsoft.com/office/officeart/2018/2/layout/IconVerticalSolidList"/>
    <dgm:cxn modelId="{790D2024-2D97-468E-9D2C-42D8123BB4AC}" type="presParOf" srcId="{DD63EB4D-C797-4D0E-A768-DA4E689BC56F}" destId="{E46E7B26-CC49-414A-8B90-A69AC45BA57E}" srcOrd="0" destOrd="0" presId="urn:microsoft.com/office/officeart/2018/2/layout/IconVerticalSolidList"/>
    <dgm:cxn modelId="{C3C44848-8F99-439E-8E6F-6A2E532A5585}" type="presParOf" srcId="{DD63EB4D-C797-4D0E-A768-DA4E689BC56F}" destId="{E65FE781-14A2-4349-9C99-1839B1C23C0B}" srcOrd="1" destOrd="0" presId="urn:microsoft.com/office/officeart/2018/2/layout/IconVerticalSolidList"/>
    <dgm:cxn modelId="{7812F4AD-03F8-41FF-9101-07B2D61A28F6}" type="presParOf" srcId="{DD63EB4D-C797-4D0E-A768-DA4E689BC56F}" destId="{E244EA41-91F3-440F-87B0-D1D49C43D630}" srcOrd="2" destOrd="0" presId="urn:microsoft.com/office/officeart/2018/2/layout/IconVerticalSolidList"/>
    <dgm:cxn modelId="{B4F43DEA-BBFC-4DB7-B432-20D3FAB39B31}" type="presParOf" srcId="{DD63EB4D-C797-4D0E-A768-DA4E689BC56F}" destId="{790A909D-BCA5-495E-928F-AD0B0076437D}" srcOrd="3" destOrd="0" presId="urn:microsoft.com/office/officeart/2018/2/layout/IconVerticalSolidList"/>
    <dgm:cxn modelId="{775C6091-D310-4DB8-82A8-6BCEC2844209}" type="presParOf" srcId="{CD0697AF-822C-43A1-A6CD-487478390E93}" destId="{13C9FBB4-96B2-4248-B467-BD51D0BF007C}" srcOrd="5" destOrd="0" presId="urn:microsoft.com/office/officeart/2018/2/layout/IconVerticalSolidList"/>
    <dgm:cxn modelId="{56D789D3-3664-43C3-97C1-0DA08F1DA749}" type="presParOf" srcId="{CD0697AF-822C-43A1-A6CD-487478390E93}" destId="{24B4A26D-30FA-4FA3-A364-B78429A103DA}" srcOrd="6" destOrd="0" presId="urn:microsoft.com/office/officeart/2018/2/layout/IconVerticalSolidList"/>
    <dgm:cxn modelId="{FA52727D-9338-45A2-85DE-2E64007B1C37}" type="presParOf" srcId="{24B4A26D-30FA-4FA3-A364-B78429A103DA}" destId="{7A5A747B-A3EF-429D-84FC-1CC223E27249}" srcOrd="0" destOrd="0" presId="urn:microsoft.com/office/officeart/2018/2/layout/IconVerticalSolidList"/>
    <dgm:cxn modelId="{6D896565-0308-4707-BD9D-5973AB3BDC9D}" type="presParOf" srcId="{24B4A26D-30FA-4FA3-A364-B78429A103DA}" destId="{B53FA24A-1B99-4977-84B5-426F9FFE7A27}" srcOrd="1" destOrd="0" presId="urn:microsoft.com/office/officeart/2018/2/layout/IconVerticalSolidList"/>
    <dgm:cxn modelId="{58879766-BAB8-4F3E-94A9-FC05EE8C605E}" type="presParOf" srcId="{24B4A26D-30FA-4FA3-A364-B78429A103DA}" destId="{61E9EE2B-E5FF-45CB-AE1E-B9D8A9C8A5C8}" srcOrd="2" destOrd="0" presId="urn:microsoft.com/office/officeart/2018/2/layout/IconVerticalSolidList"/>
    <dgm:cxn modelId="{3C81DDA3-2496-40AF-88D3-BD15B90AA85D}" type="presParOf" srcId="{24B4A26D-30FA-4FA3-A364-B78429A103DA}" destId="{861EEB98-0D62-4036-AA6A-001BB30E996F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5037B57-CEBD-47EF-BC8D-1CB9A0740B7D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75C3E46D-8151-4E73-9F1E-C5077C0B038D}">
      <dgm:prSet/>
      <dgm:spPr/>
      <dgm:t>
        <a:bodyPr/>
        <a:lstStyle/>
        <a:p>
          <a:r>
            <a:rPr lang="zh-CN" altLang="en-US" dirty="0"/>
            <a:t>值类型</a:t>
          </a:r>
          <a:r>
            <a:rPr lang="zh-CN" dirty="0"/>
            <a:t>包含所有的内置类型（数值、字符、</a:t>
          </a:r>
          <a:r>
            <a:rPr lang="en-US" dirty="0"/>
            <a:t>bool</a:t>
          </a:r>
          <a:r>
            <a:rPr lang="zh-CN" dirty="0"/>
            <a:t>）和自定义的</a:t>
          </a:r>
          <a:r>
            <a:rPr lang="en-US" dirty="0"/>
            <a:t>struct</a:t>
          </a:r>
          <a:r>
            <a:rPr lang="zh-CN" dirty="0"/>
            <a:t>和</a:t>
          </a:r>
          <a:r>
            <a:rPr lang="en-US" dirty="0" err="1"/>
            <a:t>enum</a:t>
          </a:r>
          <a:endParaRPr lang="en-US" dirty="0"/>
        </a:p>
      </dgm:t>
    </dgm:pt>
    <dgm:pt modelId="{3F58FC0D-4717-4076-BDC5-D7FEF4B4CC1A}" type="parTrans" cxnId="{A32E5125-EED8-464F-B6BC-62A26C1BA2EA}">
      <dgm:prSet/>
      <dgm:spPr/>
      <dgm:t>
        <a:bodyPr/>
        <a:lstStyle/>
        <a:p>
          <a:endParaRPr lang="en-US"/>
        </a:p>
      </dgm:t>
    </dgm:pt>
    <dgm:pt modelId="{A9BF01B9-187D-43C9-8392-D7AFFD68853C}" type="sibTrans" cxnId="{A32E5125-EED8-464F-B6BC-62A26C1BA2EA}">
      <dgm:prSet/>
      <dgm:spPr/>
      <dgm:t>
        <a:bodyPr/>
        <a:lstStyle/>
        <a:p>
          <a:endParaRPr lang="en-US"/>
        </a:p>
      </dgm:t>
    </dgm:pt>
    <dgm:pt modelId="{17FC951A-FE2F-480C-BE9A-43D6994C6F0C}">
      <dgm:prSet/>
      <dgm:spPr/>
      <dgm:t>
        <a:bodyPr/>
        <a:lstStyle/>
        <a:p>
          <a:r>
            <a:rPr lang="zh-CN"/>
            <a:t>引用类型包含所有的</a:t>
          </a:r>
          <a:r>
            <a:rPr lang="en-US"/>
            <a:t>class</a:t>
          </a:r>
          <a:r>
            <a:rPr lang="zh-CN"/>
            <a:t>，数组，</a:t>
          </a:r>
          <a:r>
            <a:rPr lang="en-US"/>
            <a:t>delegate</a:t>
          </a:r>
          <a:r>
            <a:rPr lang="zh-CN"/>
            <a:t>，</a:t>
          </a:r>
          <a:r>
            <a:rPr lang="en-US"/>
            <a:t>interface</a:t>
          </a:r>
          <a:r>
            <a:rPr lang="zh-CN"/>
            <a:t>类型。包括字符串。</a:t>
          </a:r>
          <a:endParaRPr lang="en-US"/>
        </a:p>
      </dgm:t>
    </dgm:pt>
    <dgm:pt modelId="{41C64304-F56B-4501-96B1-10DC9574169A}" type="parTrans" cxnId="{E5B4B337-1A2B-491F-9339-475CA0E8ABF9}">
      <dgm:prSet/>
      <dgm:spPr/>
      <dgm:t>
        <a:bodyPr/>
        <a:lstStyle/>
        <a:p>
          <a:endParaRPr lang="en-US"/>
        </a:p>
      </dgm:t>
    </dgm:pt>
    <dgm:pt modelId="{FB0428D3-3913-4060-9A9A-D79B19D6F7EB}" type="sibTrans" cxnId="{E5B4B337-1A2B-491F-9339-475CA0E8ABF9}">
      <dgm:prSet/>
      <dgm:spPr/>
      <dgm:t>
        <a:bodyPr/>
        <a:lstStyle/>
        <a:p>
          <a:endParaRPr lang="en-US"/>
        </a:p>
      </dgm:t>
    </dgm:pt>
    <dgm:pt modelId="{5FADB27B-E003-4538-B248-9ACFC200DEBF}">
      <dgm:prSet/>
      <dgm:spPr/>
      <dgm:t>
        <a:bodyPr/>
        <a:lstStyle/>
        <a:p>
          <a:r>
            <a:rPr lang="zh-CN"/>
            <a:t>它们的根本区别在于处理内存的方式。</a:t>
          </a:r>
          <a:endParaRPr lang="en-US"/>
        </a:p>
      </dgm:t>
    </dgm:pt>
    <dgm:pt modelId="{B512FEF0-77FD-49D1-88CF-655164EE942D}" type="parTrans" cxnId="{B67A90EF-0117-47B6-B17B-05B1254AA16C}">
      <dgm:prSet/>
      <dgm:spPr/>
      <dgm:t>
        <a:bodyPr/>
        <a:lstStyle/>
        <a:p>
          <a:endParaRPr lang="en-US"/>
        </a:p>
      </dgm:t>
    </dgm:pt>
    <dgm:pt modelId="{2F88A1A9-4898-40DD-BFA2-BE5A9E82A77E}" type="sibTrans" cxnId="{B67A90EF-0117-47B6-B17B-05B1254AA16C}">
      <dgm:prSet/>
      <dgm:spPr/>
      <dgm:t>
        <a:bodyPr/>
        <a:lstStyle/>
        <a:p>
          <a:endParaRPr lang="en-US"/>
        </a:p>
      </dgm:t>
    </dgm:pt>
    <dgm:pt modelId="{29F9B29E-943E-4345-9602-A18E105A125C}" type="pres">
      <dgm:prSet presAssocID="{55037B57-CEBD-47EF-BC8D-1CB9A0740B7D}" presName="linear" presStyleCnt="0">
        <dgm:presLayoutVars>
          <dgm:animLvl val="lvl"/>
          <dgm:resizeHandles val="exact"/>
        </dgm:presLayoutVars>
      </dgm:prSet>
      <dgm:spPr/>
    </dgm:pt>
    <dgm:pt modelId="{91E50028-A24A-3A40-AA0C-FE6DCE48EB39}" type="pres">
      <dgm:prSet presAssocID="{75C3E46D-8151-4E73-9F1E-C5077C0B038D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B3D0E053-6A10-3749-BB96-A4D8193319E3}" type="pres">
      <dgm:prSet presAssocID="{A9BF01B9-187D-43C9-8392-D7AFFD68853C}" presName="spacer" presStyleCnt="0"/>
      <dgm:spPr/>
    </dgm:pt>
    <dgm:pt modelId="{BAA5076A-A283-034B-A5D3-161DF2F752D1}" type="pres">
      <dgm:prSet presAssocID="{17FC951A-FE2F-480C-BE9A-43D6994C6F0C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B2A594DB-70D5-C34F-AABC-939757C81CF3}" type="pres">
      <dgm:prSet presAssocID="{FB0428D3-3913-4060-9A9A-D79B19D6F7EB}" presName="spacer" presStyleCnt="0"/>
      <dgm:spPr/>
    </dgm:pt>
    <dgm:pt modelId="{37D13D8D-49AF-504E-84EB-6D3EC26768C3}" type="pres">
      <dgm:prSet presAssocID="{5FADB27B-E003-4538-B248-9ACFC200DEBF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E4223A17-289A-0D47-AAED-3FE014EC081D}" type="presOf" srcId="{75C3E46D-8151-4E73-9F1E-C5077C0B038D}" destId="{91E50028-A24A-3A40-AA0C-FE6DCE48EB39}" srcOrd="0" destOrd="0" presId="urn:microsoft.com/office/officeart/2005/8/layout/vList2"/>
    <dgm:cxn modelId="{A32E5125-EED8-464F-B6BC-62A26C1BA2EA}" srcId="{55037B57-CEBD-47EF-BC8D-1CB9A0740B7D}" destId="{75C3E46D-8151-4E73-9F1E-C5077C0B038D}" srcOrd="0" destOrd="0" parTransId="{3F58FC0D-4717-4076-BDC5-D7FEF4B4CC1A}" sibTransId="{A9BF01B9-187D-43C9-8392-D7AFFD68853C}"/>
    <dgm:cxn modelId="{E5B4B337-1A2B-491F-9339-475CA0E8ABF9}" srcId="{55037B57-CEBD-47EF-BC8D-1CB9A0740B7D}" destId="{17FC951A-FE2F-480C-BE9A-43D6994C6F0C}" srcOrd="1" destOrd="0" parTransId="{41C64304-F56B-4501-96B1-10DC9574169A}" sibTransId="{FB0428D3-3913-4060-9A9A-D79B19D6F7EB}"/>
    <dgm:cxn modelId="{4F1CDD89-924D-EE41-91A5-A5357E066D5D}" type="presOf" srcId="{55037B57-CEBD-47EF-BC8D-1CB9A0740B7D}" destId="{29F9B29E-943E-4345-9602-A18E105A125C}" srcOrd="0" destOrd="0" presId="urn:microsoft.com/office/officeart/2005/8/layout/vList2"/>
    <dgm:cxn modelId="{DFD4C1A6-6422-954E-9603-D1AE4EC19333}" type="presOf" srcId="{17FC951A-FE2F-480C-BE9A-43D6994C6F0C}" destId="{BAA5076A-A283-034B-A5D3-161DF2F752D1}" srcOrd="0" destOrd="0" presId="urn:microsoft.com/office/officeart/2005/8/layout/vList2"/>
    <dgm:cxn modelId="{32F1DFD1-4D10-604A-AE73-5BD8EDEEDF98}" type="presOf" srcId="{5FADB27B-E003-4538-B248-9ACFC200DEBF}" destId="{37D13D8D-49AF-504E-84EB-6D3EC26768C3}" srcOrd="0" destOrd="0" presId="urn:microsoft.com/office/officeart/2005/8/layout/vList2"/>
    <dgm:cxn modelId="{B67A90EF-0117-47B6-B17B-05B1254AA16C}" srcId="{55037B57-CEBD-47EF-BC8D-1CB9A0740B7D}" destId="{5FADB27B-E003-4538-B248-9ACFC200DEBF}" srcOrd="2" destOrd="0" parTransId="{B512FEF0-77FD-49D1-88CF-655164EE942D}" sibTransId="{2F88A1A9-4898-40DD-BFA2-BE5A9E82A77E}"/>
    <dgm:cxn modelId="{A896DEDA-3FEA-4E4F-B19F-79B9A3636835}" type="presParOf" srcId="{29F9B29E-943E-4345-9602-A18E105A125C}" destId="{91E50028-A24A-3A40-AA0C-FE6DCE48EB39}" srcOrd="0" destOrd="0" presId="urn:microsoft.com/office/officeart/2005/8/layout/vList2"/>
    <dgm:cxn modelId="{F4A8C333-ECB4-F144-AA8B-8024F84F527F}" type="presParOf" srcId="{29F9B29E-943E-4345-9602-A18E105A125C}" destId="{B3D0E053-6A10-3749-BB96-A4D8193319E3}" srcOrd="1" destOrd="0" presId="urn:microsoft.com/office/officeart/2005/8/layout/vList2"/>
    <dgm:cxn modelId="{78EEF8E1-DF77-2D47-A756-19C45BA5E2A2}" type="presParOf" srcId="{29F9B29E-943E-4345-9602-A18E105A125C}" destId="{BAA5076A-A283-034B-A5D3-161DF2F752D1}" srcOrd="2" destOrd="0" presId="urn:microsoft.com/office/officeart/2005/8/layout/vList2"/>
    <dgm:cxn modelId="{706BB90C-88FB-4745-829E-3B2F1F9FCE14}" type="presParOf" srcId="{29F9B29E-943E-4345-9602-A18E105A125C}" destId="{B2A594DB-70D5-C34F-AABC-939757C81CF3}" srcOrd="3" destOrd="0" presId="urn:microsoft.com/office/officeart/2005/8/layout/vList2"/>
    <dgm:cxn modelId="{EBD1328C-050D-F742-934F-88551F9940B8}" type="presParOf" srcId="{29F9B29E-943E-4345-9602-A18E105A125C}" destId="{37D13D8D-49AF-504E-84EB-6D3EC26768C3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85E5499D-D035-4AD8-B3E6-EF226F870862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DF81F63C-9715-443C-85C6-35576EDB78F9}">
      <dgm:prSet/>
      <dgm:spPr/>
      <dgm:t>
        <a:bodyPr/>
        <a:lstStyle/>
        <a:p>
          <a:r>
            <a:rPr lang="zh-CN"/>
            <a:t>值类型变量</a:t>
          </a:r>
          <a:r>
            <a:rPr lang="en-US"/>
            <a:t>/</a:t>
          </a:r>
          <a:r>
            <a:rPr lang="zh-CN"/>
            <a:t>常量的内容就是一个值。</a:t>
          </a:r>
          <a:endParaRPr lang="en-US"/>
        </a:p>
      </dgm:t>
    </dgm:pt>
    <dgm:pt modelId="{AF374A4D-D4D5-4072-A56D-B109D586A79D}" type="parTrans" cxnId="{591E8F68-1205-48C7-9C96-D8EA37FE634D}">
      <dgm:prSet/>
      <dgm:spPr/>
      <dgm:t>
        <a:bodyPr/>
        <a:lstStyle/>
        <a:p>
          <a:endParaRPr lang="en-US"/>
        </a:p>
      </dgm:t>
    </dgm:pt>
    <dgm:pt modelId="{0EEAEF22-ED35-4776-B7C6-9499CC3EFC9C}" type="sibTrans" cxnId="{591E8F68-1205-48C7-9C96-D8EA37FE634D}">
      <dgm:prSet/>
      <dgm:spPr/>
      <dgm:t>
        <a:bodyPr/>
        <a:lstStyle/>
        <a:p>
          <a:endParaRPr lang="en-US"/>
        </a:p>
      </dgm:t>
    </dgm:pt>
    <dgm:pt modelId="{0A1DC59F-F3E6-4314-AF66-6585E79BFFAF}">
      <dgm:prSet/>
      <dgm:spPr/>
      <dgm:t>
        <a:bodyPr/>
        <a:lstStyle/>
        <a:p>
          <a:r>
            <a:rPr lang="zh-CN"/>
            <a:t>使用</a:t>
          </a:r>
          <a:r>
            <a:rPr lang="en-US"/>
            <a:t>struct</a:t>
          </a:r>
          <a:r>
            <a:rPr lang="zh-CN"/>
            <a:t>关键字可以创建自定义的值类型。</a:t>
          </a:r>
          <a:endParaRPr lang="en-US"/>
        </a:p>
      </dgm:t>
    </dgm:pt>
    <dgm:pt modelId="{865A843A-EB76-45E5-A15C-57FDDD701D21}" type="parTrans" cxnId="{31847FC9-5E07-43A8-847E-B4DADD7A3B1B}">
      <dgm:prSet/>
      <dgm:spPr/>
      <dgm:t>
        <a:bodyPr/>
        <a:lstStyle/>
        <a:p>
          <a:endParaRPr lang="en-US"/>
        </a:p>
      </dgm:t>
    </dgm:pt>
    <dgm:pt modelId="{BC649592-7110-48E7-960E-39BE17C772A5}" type="sibTrans" cxnId="{31847FC9-5E07-43A8-847E-B4DADD7A3B1B}">
      <dgm:prSet/>
      <dgm:spPr/>
      <dgm:t>
        <a:bodyPr/>
        <a:lstStyle/>
        <a:p>
          <a:endParaRPr lang="en-US"/>
        </a:p>
      </dgm:t>
    </dgm:pt>
    <dgm:pt modelId="{239C042D-200B-7A4D-A88B-03202C24832F}" type="pres">
      <dgm:prSet presAssocID="{85E5499D-D035-4AD8-B3E6-EF226F870862}" presName="linear" presStyleCnt="0">
        <dgm:presLayoutVars>
          <dgm:animLvl val="lvl"/>
          <dgm:resizeHandles val="exact"/>
        </dgm:presLayoutVars>
      </dgm:prSet>
      <dgm:spPr/>
    </dgm:pt>
    <dgm:pt modelId="{D9A708C1-7F98-4449-AEBF-29794C81EAB3}" type="pres">
      <dgm:prSet presAssocID="{DF81F63C-9715-443C-85C6-35576EDB78F9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4C116425-F00E-8E45-A73F-B7D97EA453F4}" type="pres">
      <dgm:prSet presAssocID="{0EEAEF22-ED35-4776-B7C6-9499CC3EFC9C}" presName="spacer" presStyleCnt="0"/>
      <dgm:spPr/>
    </dgm:pt>
    <dgm:pt modelId="{8272F90E-697E-6D4F-9B9B-C877378F3F24}" type="pres">
      <dgm:prSet presAssocID="{0A1DC59F-F3E6-4314-AF66-6585E79BFFAF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591E8F68-1205-48C7-9C96-D8EA37FE634D}" srcId="{85E5499D-D035-4AD8-B3E6-EF226F870862}" destId="{DF81F63C-9715-443C-85C6-35576EDB78F9}" srcOrd="0" destOrd="0" parTransId="{AF374A4D-D4D5-4072-A56D-B109D586A79D}" sibTransId="{0EEAEF22-ED35-4776-B7C6-9499CC3EFC9C}"/>
    <dgm:cxn modelId="{5ECCE06A-891B-084A-9F22-3CC36350E554}" type="presOf" srcId="{0A1DC59F-F3E6-4314-AF66-6585E79BFFAF}" destId="{8272F90E-697E-6D4F-9B9B-C877378F3F24}" srcOrd="0" destOrd="0" presId="urn:microsoft.com/office/officeart/2005/8/layout/vList2"/>
    <dgm:cxn modelId="{31847FC9-5E07-43A8-847E-B4DADD7A3B1B}" srcId="{85E5499D-D035-4AD8-B3E6-EF226F870862}" destId="{0A1DC59F-F3E6-4314-AF66-6585E79BFFAF}" srcOrd="1" destOrd="0" parTransId="{865A843A-EB76-45E5-A15C-57FDDD701D21}" sibTransId="{BC649592-7110-48E7-960E-39BE17C772A5}"/>
    <dgm:cxn modelId="{78AC99E0-DC34-B14E-A254-D488A571E397}" type="presOf" srcId="{DF81F63C-9715-443C-85C6-35576EDB78F9}" destId="{D9A708C1-7F98-4449-AEBF-29794C81EAB3}" srcOrd="0" destOrd="0" presId="urn:microsoft.com/office/officeart/2005/8/layout/vList2"/>
    <dgm:cxn modelId="{D48406F3-02C8-6546-8558-5BE2F4B2959F}" type="presOf" srcId="{85E5499D-D035-4AD8-B3E6-EF226F870862}" destId="{239C042D-200B-7A4D-A88B-03202C24832F}" srcOrd="0" destOrd="0" presId="urn:microsoft.com/office/officeart/2005/8/layout/vList2"/>
    <dgm:cxn modelId="{1FA7D2AD-668A-9844-97B0-CABCB6DA569F}" type="presParOf" srcId="{239C042D-200B-7A4D-A88B-03202C24832F}" destId="{D9A708C1-7F98-4449-AEBF-29794C81EAB3}" srcOrd="0" destOrd="0" presId="urn:microsoft.com/office/officeart/2005/8/layout/vList2"/>
    <dgm:cxn modelId="{B3BF1DF4-9310-FD4B-A628-0AA7A0882BDE}" type="presParOf" srcId="{239C042D-200B-7A4D-A88B-03202C24832F}" destId="{4C116425-F00E-8E45-A73F-B7D97EA453F4}" srcOrd="1" destOrd="0" presId="urn:microsoft.com/office/officeart/2005/8/layout/vList2"/>
    <dgm:cxn modelId="{5623DCE7-7B54-704F-9D00-28DFB7CF11AF}" type="presParOf" srcId="{239C042D-200B-7A4D-A88B-03202C24832F}" destId="{8272F90E-697E-6D4F-9B9B-C877378F3F24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DF940DAB-0759-4E27-AEE3-25EC6C0CA863}" type="doc">
      <dgm:prSet loTypeId="urn:microsoft.com/office/officeart/2005/8/layout/process4" loCatId="process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DD9A925D-243C-4A31-9E3D-BB1CE9A39482}">
      <dgm:prSet/>
      <dgm:spPr/>
      <dgm:t>
        <a:bodyPr/>
        <a:lstStyle/>
        <a:p>
          <a:r>
            <a:rPr lang="zh-CN"/>
            <a:t>比值类型复杂</a:t>
          </a:r>
          <a:endParaRPr lang="en-US"/>
        </a:p>
      </dgm:t>
    </dgm:pt>
    <dgm:pt modelId="{067DDF23-39D9-4FFE-A3D3-DF7C1A05579E}" type="parTrans" cxnId="{AC86A735-B0F2-4161-950E-BCFFAE5A7E41}">
      <dgm:prSet/>
      <dgm:spPr/>
      <dgm:t>
        <a:bodyPr/>
        <a:lstStyle/>
        <a:p>
          <a:endParaRPr lang="en-US"/>
        </a:p>
      </dgm:t>
    </dgm:pt>
    <dgm:pt modelId="{1E13F2E8-ADB9-4363-83D6-39D83C18DA4B}" type="sibTrans" cxnId="{AC86A735-B0F2-4161-950E-BCFFAE5A7E41}">
      <dgm:prSet/>
      <dgm:spPr/>
      <dgm:t>
        <a:bodyPr/>
        <a:lstStyle/>
        <a:p>
          <a:endParaRPr lang="en-US"/>
        </a:p>
      </dgm:t>
    </dgm:pt>
    <dgm:pt modelId="{EDA24E14-1C71-4FEA-B92F-83D52ED120F0}">
      <dgm:prSet/>
      <dgm:spPr/>
      <dgm:t>
        <a:bodyPr/>
        <a:lstStyle/>
        <a:p>
          <a:r>
            <a:rPr lang="zh-CN"/>
            <a:t>两个部分：</a:t>
          </a:r>
          <a:endParaRPr lang="en-US"/>
        </a:p>
      </dgm:t>
    </dgm:pt>
    <dgm:pt modelId="{7214D8B4-AEC8-4CEE-9933-9D1B1E2BD226}" type="parTrans" cxnId="{95F2AFAE-57A7-4253-83D6-ECD0952CFE80}">
      <dgm:prSet/>
      <dgm:spPr/>
      <dgm:t>
        <a:bodyPr/>
        <a:lstStyle/>
        <a:p>
          <a:endParaRPr lang="en-US"/>
        </a:p>
      </dgm:t>
    </dgm:pt>
    <dgm:pt modelId="{7D3528F7-9130-40F4-9540-6A2A23B3DA15}" type="sibTrans" cxnId="{95F2AFAE-57A7-4253-83D6-ECD0952CFE80}">
      <dgm:prSet/>
      <dgm:spPr/>
      <dgm:t>
        <a:bodyPr/>
        <a:lstStyle/>
        <a:p>
          <a:endParaRPr lang="en-US"/>
        </a:p>
      </dgm:t>
    </dgm:pt>
    <dgm:pt modelId="{4088BB34-C0B0-4A9E-8D90-611193C7178C}">
      <dgm:prSet/>
      <dgm:spPr/>
      <dgm:t>
        <a:bodyPr/>
        <a:lstStyle/>
        <a:p>
          <a:r>
            <a:rPr lang="zh-CN"/>
            <a:t>一个对象</a:t>
          </a:r>
          <a:endParaRPr lang="en-US"/>
        </a:p>
      </dgm:t>
    </dgm:pt>
    <dgm:pt modelId="{CA420D26-0B96-4740-8309-5BA77CBDE21D}" type="parTrans" cxnId="{CE44C545-0E3D-45E5-B1E5-15FBCDAA8E24}">
      <dgm:prSet/>
      <dgm:spPr/>
      <dgm:t>
        <a:bodyPr/>
        <a:lstStyle/>
        <a:p>
          <a:endParaRPr lang="en-US"/>
        </a:p>
      </dgm:t>
    </dgm:pt>
    <dgm:pt modelId="{EC92A4F5-CE7D-4464-94EF-0D1AEDE368FF}" type="sibTrans" cxnId="{CE44C545-0E3D-45E5-B1E5-15FBCDAA8E24}">
      <dgm:prSet/>
      <dgm:spPr/>
      <dgm:t>
        <a:bodyPr/>
        <a:lstStyle/>
        <a:p>
          <a:endParaRPr lang="en-US"/>
        </a:p>
      </dgm:t>
    </dgm:pt>
    <dgm:pt modelId="{3D2C4771-1A96-4B90-A717-CDA008F6CC3C}">
      <dgm:prSet/>
      <dgm:spPr/>
      <dgm:t>
        <a:bodyPr/>
        <a:lstStyle/>
        <a:p>
          <a:r>
            <a:rPr lang="zh-CN"/>
            <a:t>到该对象的引用</a:t>
          </a:r>
          <a:endParaRPr lang="en-US"/>
        </a:p>
      </dgm:t>
    </dgm:pt>
    <dgm:pt modelId="{C45ADD36-E1AB-4FC3-96FB-1387F87F84C7}" type="parTrans" cxnId="{9C97D63E-C44E-4B5A-93B6-ED9D6BA47F2A}">
      <dgm:prSet/>
      <dgm:spPr/>
      <dgm:t>
        <a:bodyPr/>
        <a:lstStyle/>
        <a:p>
          <a:endParaRPr lang="en-US"/>
        </a:p>
      </dgm:t>
    </dgm:pt>
    <dgm:pt modelId="{B77FE74E-B148-420E-A439-E9A2DBF47345}" type="sibTrans" cxnId="{9C97D63E-C44E-4B5A-93B6-ED9D6BA47F2A}">
      <dgm:prSet/>
      <dgm:spPr/>
      <dgm:t>
        <a:bodyPr/>
        <a:lstStyle/>
        <a:p>
          <a:endParaRPr lang="en-US"/>
        </a:p>
      </dgm:t>
    </dgm:pt>
    <dgm:pt modelId="{A4869EBF-8B29-4EDD-AB3C-83AB68D8065A}">
      <dgm:prSet/>
      <dgm:spPr/>
      <dgm:t>
        <a:bodyPr/>
        <a:lstStyle/>
        <a:p>
          <a:r>
            <a:rPr lang="zh-CN"/>
            <a:t>引用类型的变量</a:t>
          </a:r>
          <a:r>
            <a:rPr lang="en-US"/>
            <a:t>/</a:t>
          </a:r>
          <a:r>
            <a:rPr lang="zh-CN"/>
            <a:t>常量的内容就是到一个含有值的对象的引用。</a:t>
          </a:r>
          <a:endParaRPr lang="en-US"/>
        </a:p>
      </dgm:t>
    </dgm:pt>
    <dgm:pt modelId="{DDA3E966-CDD5-4D1E-BAEE-10DBF0558B93}" type="parTrans" cxnId="{9DFDB40C-4818-4851-A9FC-F77F4EF01736}">
      <dgm:prSet/>
      <dgm:spPr/>
      <dgm:t>
        <a:bodyPr/>
        <a:lstStyle/>
        <a:p>
          <a:endParaRPr lang="en-US"/>
        </a:p>
      </dgm:t>
    </dgm:pt>
    <dgm:pt modelId="{1AC2F15F-DF2B-40FF-A0E1-6B7BEC28FBE9}" type="sibTrans" cxnId="{9DFDB40C-4818-4851-A9FC-F77F4EF01736}">
      <dgm:prSet/>
      <dgm:spPr/>
      <dgm:t>
        <a:bodyPr/>
        <a:lstStyle/>
        <a:p>
          <a:endParaRPr lang="en-US"/>
        </a:p>
      </dgm:t>
    </dgm:pt>
    <dgm:pt modelId="{61494A8D-8409-7443-90E0-2CBF74B0B6F7}" type="pres">
      <dgm:prSet presAssocID="{DF940DAB-0759-4E27-AEE3-25EC6C0CA863}" presName="Name0" presStyleCnt="0">
        <dgm:presLayoutVars>
          <dgm:dir/>
          <dgm:animLvl val="lvl"/>
          <dgm:resizeHandles val="exact"/>
        </dgm:presLayoutVars>
      </dgm:prSet>
      <dgm:spPr/>
    </dgm:pt>
    <dgm:pt modelId="{5ED70A27-0DD4-6C46-B899-383DD70AC669}" type="pres">
      <dgm:prSet presAssocID="{A4869EBF-8B29-4EDD-AB3C-83AB68D8065A}" presName="boxAndChildren" presStyleCnt="0"/>
      <dgm:spPr/>
    </dgm:pt>
    <dgm:pt modelId="{003A9435-0A9E-1349-BAB4-2CC5AC9906CF}" type="pres">
      <dgm:prSet presAssocID="{A4869EBF-8B29-4EDD-AB3C-83AB68D8065A}" presName="parentTextBox" presStyleLbl="node1" presStyleIdx="0" presStyleCnt="3"/>
      <dgm:spPr/>
    </dgm:pt>
    <dgm:pt modelId="{F4C05AD9-E1EF-FF4B-BD5F-432883560C5D}" type="pres">
      <dgm:prSet presAssocID="{7D3528F7-9130-40F4-9540-6A2A23B3DA15}" presName="sp" presStyleCnt="0"/>
      <dgm:spPr/>
    </dgm:pt>
    <dgm:pt modelId="{B314CF08-AE74-2C4E-B39B-C432BE358C97}" type="pres">
      <dgm:prSet presAssocID="{EDA24E14-1C71-4FEA-B92F-83D52ED120F0}" presName="arrowAndChildren" presStyleCnt="0"/>
      <dgm:spPr/>
    </dgm:pt>
    <dgm:pt modelId="{6A1D9217-5EA0-7344-AC8F-E2F74E8A0623}" type="pres">
      <dgm:prSet presAssocID="{EDA24E14-1C71-4FEA-B92F-83D52ED120F0}" presName="parentTextArrow" presStyleLbl="node1" presStyleIdx="0" presStyleCnt="3"/>
      <dgm:spPr/>
    </dgm:pt>
    <dgm:pt modelId="{E741E28B-3966-A746-88EE-AFFA6C4FB03C}" type="pres">
      <dgm:prSet presAssocID="{EDA24E14-1C71-4FEA-B92F-83D52ED120F0}" presName="arrow" presStyleLbl="node1" presStyleIdx="1" presStyleCnt="3"/>
      <dgm:spPr/>
    </dgm:pt>
    <dgm:pt modelId="{DBC9A43C-A57B-AD40-9784-A7B1EA036938}" type="pres">
      <dgm:prSet presAssocID="{EDA24E14-1C71-4FEA-B92F-83D52ED120F0}" presName="descendantArrow" presStyleCnt="0"/>
      <dgm:spPr/>
    </dgm:pt>
    <dgm:pt modelId="{2D6B4C33-CB2A-C54F-A13E-E73DD00E0A5D}" type="pres">
      <dgm:prSet presAssocID="{4088BB34-C0B0-4A9E-8D90-611193C7178C}" presName="childTextArrow" presStyleLbl="fgAccFollowNode1" presStyleIdx="0" presStyleCnt="2">
        <dgm:presLayoutVars>
          <dgm:bulletEnabled val="1"/>
        </dgm:presLayoutVars>
      </dgm:prSet>
      <dgm:spPr/>
    </dgm:pt>
    <dgm:pt modelId="{2200F828-81A8-D14A-9595-3ED06CE8456C}" type="pres">
      <dgm:prSet presAssocID="{3D2C4771-1A96-4B90-A717-CDA008F6CC3C}" presName="childTextArrow" presStyleLbl="fgAccFollowNode1" presStyleIdx="1" presStyleCnt="2">
        <dgm:presLayoutVars>
          <dgm:bulletEnabled val="1"/>
        </dgm:presLayoutVars>
      </dgm:prSet>
      <dgm:spPr/>
    </dgm:pt>
    <dgm:pt modelId="{CA161474-BAAC-8E43-9084-E18C8BC15C2C}" type="pres">
      <dgm:prSet presAssocID="{1E13F2E8-ADB9-4363-83D6-39D83C18DA4B}" presName="sp" presStyleCnt="0"/>
      <dgm:spPr/>
    </dgm:pt>
    <dgm:pt modelId="{65C6F742-44AF-A842-8A30-1E011427EDEB}" type="pres">
      <dgm:prSet presAssocID="{DD9A925D-243C-4A31-9E3D-BB1CE9A39482}" presName="arrowAndChildren" presStyleCnt="0"/>
      <dgm:spPr/>
    </dgm:pt>
    <dgm:pt modelId="{A0A87AB3-6A6B-6748-B37A-3BA4A602D087}" type="pres">
      <dgm:prSet presAssocID="{DD9A925D-243C-4A31-9E3D-BB1CE9A39482}" presName="parentTextArrow" presStyleLbl="node1" presStyleIdx="2" presStyleCnt="3"/>
      <dgm:spPr/>
    </dgm:pt>
  </dgm:ptLst>
  <dgm:cxnLst>
    <dgm:cxn modelId="{9DFDB40C-4818-4851-A9FC-F77F4EF01736}" srcId="{DF940DAB-0759-4E27-AEE3-25EC6C0CA863}" destId="{A4869EBF-8B29-4EDD-AB3C-83AB68D8065A}" srcOrd="2" destOrd="0" parTransId="{DDA3E966-CDD5-4D1E-BAEE-10DBF0558B93}" sibTransId="{1AC2F15F-DF2B-40FF-A0E1-6B7BEC28FBE9}"/>
    <dgm:cxn modelId="{AC86A735-B0F2-4161-950E-BCFFAE5A7E41}" srcId="{DF940DAB-0759-4E27-AEE3-25EC6C0CA863}" destId="{DD9A925D-243C-4A31-9E3D-BB1CE9A39482}" srcOrd="0" destOrd="0" parTransId="{067DDF23-39D9-4FFE-A3D3-DF7C1A05579E}" sibTransId="{1E13F2E8-ADB9-4363-83D6-39D83C18DA4B}"/>
    <dgm:cxn modelId="{8A237136-59D7-AB42-9F0D-222ED9FCAC02}" type="presOf" srcId="{EDA24E14-1C71-4FEA-B92F-83D52ED120F0}" destId="{6A1D9217-5EA0-7344-AC8F-E2F74E8A0623}" srcOrd="0" destOrd="0" presId="urn:microsoft.com/office/officeart/2005/8/layout/process4"/>
    <dgm:cxn modelId="{9C97D63E-C44E-4B5A-93B6-ED9D6BA47F2A}" srcId="{EDA24E14-1C71-4FEA-B92F-83D52ED120F0}" destId="{3D2C4771-1A96-4B90-A717-CDA008F6CC3C}" srcOrd="1" destOrd="0" parTransId="{C45ADD36-E1AB-4FC3-96FB-1387F87F84C7}" sibTransId="{B77FE74E-B148-420E-A439-E9A2DBF47345}"/>
    <dgm:cxn modelId="{CE44C545-0E3D-45E5-B1E5-15FBCDAA8E24}" srcId="{EDA24E14-1C71-4FEA-B92F-83D52ED120F0}" destId="{4088BB34-C0B0-4A9E-8D90-611193C7178C}" srcOrd="0" destOrd="0" parTransId="{CA420D26-0B96-4740-8309-5BA77CBDE21D}" sibTransId="{EC92A4F5-CE7D-4464-94EF-0D1AEDE368FF}"/>
    <dgm:cxn modelId="{EBA06769-4303-EA47-B975-DBA5B3C22FBF}" type="presOf" srcId="{A4869EBF-8B29-4EDD-AB3C-83AB68D8065A}" destId="{003A9435-0A9E-1349-BAB4-2CC5AC9906CF}" srcOrd="0" destOrd="0" presId="urn:microsoft.com/office/officeart/2005/8/layout/process4"/>
    <dgm:cxn modelId="{69DB2185-1E7A-F346-8A75-81D4BE7F41BB}" type="presOf" srcId="{DF940DAB-0759-4E27-AEE3-25EC6C0CA863}" destId="{61494A8D-8409-7443-90E0-2CBF74B0B6F7}" srcOrd="0" destOrd="0" presId="urn:microsoft.com/office/officeart/2005/8/layout/process4"/>
    <dgm:cxn modelId="{95F2AFAE-57A7-4253-83D6-ECD0952CFE80}" srcId="{DF940DAB-0759-4E27-AEE3-25EC6C0CA863}" destId="{EDA24E14-1C71-4FEA-B92F-83D52ED120F0}" srcOrd="1" destOrd="0" parTransId="{7214D8B4-AEC8-4CEE-9933-9D1B1E2BD226}" sibTransId="{7D3528F7-9130-40F4-9540-6A2A23B3DA15}"/>
    <dgm:cxn modelId="{F8E5F5C1-929E-2646-AC7A-941381FDD991}" type="presOf" srcId="{DD9A925D-243C-4A31-9E3D-BB1CE9A39482}" destId="{A0A87AB3-6A6B-6748-B37A-3BA4A602D087}" srcOrd="0" destOrd="0" presId="urn:microsoft.com/office/officeart/2005/8/layout/process4"/>
    <dgm:cxn modelId="{EFCA46D8-EF8B-BE4F-8D38-CA2ED15F6715}" type="presOf" srcId="{EDA24E14-1C71-4FEA-B92F-83D52ED120F0}" destId="{E741E28B-3966-A746-88EE-AFFA6C4FB03C}" srcOrd="1" destOrd="0" presId="urn:microsoft.com/office/officeart/2005/8/layout/process4"/>
    <dgm:cxn modelId="{211150D8-12D8-B84A-97E6-5EE1213D3F01}" type="presOf" srcId="{4088BB34-C0B0-4A9E-8D90-611193C7178C}" destId="{2D6B4C33-CB2A-C54F-A13E-E73DD00E0A5D}" srcOrd="0" destOrd="0" presId="urn:microsoft.com/office/officeart/2005/8/layout/process4"/>
    <dgm:cxn modelId="{1D5783DE-7EE0-9747-96AB-A41DD6044EC0}" type="presOf" srcId="{3D2C4771-1A96-4B90-A717-CDA008F6CC3C}" destId="{2200F828-81A8-D14A-9595-3ED06CE8456C}" srcOrd="0" destOrd="0" presId="urn:microsoft.com/office/officeart/2005/8/layout/process4"/>
    <dgm:cxn modelId="{AA7BDE11-90CC-0648-B281-D62E61F9C315}" type="presParOf" srcId="{61494A8D-8409-7443-90E0-2CBF74B0B6F7}" destId="{5ED70A27-0DD4-6C46-B899-383DD70AC669}" srcOrd="0" destOrd="0" presId="urn:microsoft.com/office/officeart/2005/8/layout/process4"/>
    <dgm:cxn modelId="{9B9F26F6-9352-5049-AF2A-83F6963CA2D0}" type="presParOf" srcId="{5ED70A27-0DD4-6C46-B899-383DD70AC669}" destId="{003A9435-0A9E-1349-BAB4-2CC5AC9906CF}" srcOrd="0" destOrd="0" presId="urn:microsoft.com/office/officeart/2005/8/layout/process4"/>
    <dgm:cxn modelId="{1D22AA4B-605C-0E46-9892-B55943D72E23}" type="presParOf" srcId="{61494A8D-8409-7443-90E0-2CBF74B0B6F7}" destId="{F4C05AD9-E1EF-FF4B-BD5F-432883560C5D}" srcOrd="1" destOrd="0" presId="urn:microsoft.com/office/officeart/2005/8/layout/process4"/>
    <dgm:cxn modelId="{8F058465-A86E-4B43-B0F4-4BEB9A4D090E}" type="presParOf" srcId="{61494A8D-8409-7443-90E0-2CBF74B0B6F7}" destId="{B314CF08-AE74-2C4E-B39B-C432BE358C97}" srcOrd="2" destOrd="0" presId="urn:microsoft.com/office/officeart/2005/8/layout/process4"/>
    <dgm:cxn modelId="{C28138F8-D8BD-3C4E-B353-823B9CE988E7}" type="presParOf" srcId="{B314CF08-AE74-2C4E-B39B-C432BE358C97}" destId="{6A1D9217-5EA0-7344-AC8F-E2F74E8A0623}" srcOrd="0" destOrd="0" presId="urn:microsoft.com/office/officeart/2005/8/layout/process4"/>
    <dgm:cxn modelId="{92834C73-4800-374C-A58A-0809DF39FEEF}" type="presParOf" srcId="{B314CF08-AE74-2C4E-B39B-C432BE358C97}" destId="{E741E28B-3966-A746-88EE-AFFA6C4FB03C}" srcOrd="1" destOrd="0" presId="urn:microsoft.com/office/officeart/2005/8/layout/process4"/>
    <dgm:cxn modelId="{031179A4-B17B-3D44-85D6-39195B9766BB}" type="presParOf" srcId="{B314CF08-AE74-2C4E-B39B-C432BE358C97}" destId="{DBC9A43C-A57B-AD40-9784-A7B1EA036938}" srcOrd="2" destOrd="0" presId="urn:microsoft.com/office/officeart/2005/8/layout/process4"/>
    <dgm:cxn modelId="{D54D8298-F9F6-BC4B-B5BC-68898D48E70C}" type="presParOf" srcId="{DBC9A43C-A57B-AD40-9784-A7B1EA036938}" destId="{2D6B4C33-CB2A-C54F-A13E-E73DD00E0A5D}" srcOrd="0" destOrd="0" presId="urn:microsoft.com/office/officeart/2005/8/layout/process4"/>
    <dgm:cxn modelId="{8D865191-DB60-4F43-AA8A-1DE00B672A6A}" type="presParOf" srcId="{DBC9A43C-A57B-AD40-9784-A7B1EA036938}" destId="{2200F828-81A8-D14A-9595-3ED06CE8456C}" srcOrd="1" destOrd="0" presId="urn:microsoft.com/office/officeart/2005/8/layout/process4"/>
    <dgm:cxn modelId="{D98E2373-4157-6A40-8F16-E06FBD826627}" type="presParOf" srcId="{61494A8D-8409-7443-90E0-2CBF74B0B6F7}" destId="{CA161474-BAAC-8E43-9084-E18C8BC15C2C}" srcOrd="3" destOrd="0" presId="urn:microsoft.com/office/officeart/2005/8/layout/process4"/>
    <dgm:cxn modelId="{10D87A95-1549-8D46-A0D4-F9FC44C20BD6}" type="presParOf" srcId="{61494A8D-8409-7443-90E0-2CBF74B0B6F7}" destId="{65C6F742-44AF-A842-8A30-1E011427EDEB}" srcOrd="4" destOrd="0" presId="urn:microsoft.com/office/officeart/2005/8/layout/process4"/>
    <dgm:cxn modelId="{FBE69B18-8A70-5248-B9E5-100AAA0EAF13}" type="presParOf" srcId="{65C6F742-44AF-A842-8A30-1E011427EDEB}" destId="{A0A87AB3-6A6B-6748-B37A-3BA4A602D087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7318C1A8-7CB6-45E8-B90C-69E129B5AF61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1CA12A58-5C4C-4E16-9334-19E2ADDF3491}">
      <dgm:prSet/>
      <dgm:spPr/>
      <dgm:t>
        <a:bodyPr/>
        <a:lstStyle/>
        <a:p>
          <a:r>
            <a:rPr lang="zh-CN"/>
            <a:t>给引用类型的变量赋值：复制引用，而不是对象实例。</a:t>
          </a:r>
          <a:endParaRPr lang="en-US"/>
        </a:p>
      </dgm:t>
    </dgm:pt>
    <dgm:pt modelId="{626FCA5B-22CA-4450-B8A8-2B3CA15F09D8}" type="parTrans" cxnId="{BF7BA108-071A-41C7-9F4A-4F0227BF2696}">
      <dgm:prSet/>
      <dgm:spPr/>
      <dgm:t>
        <a:bodyPr/>
        <a:lstStyle/>
        <a:p>
          <a:endParaRPr lang="en-US"/>
        </a:p>
      </dgm:t>
    </dgm:pt>
    <dgm:pt modelId="{0069E9DB-5CFA-4DE1-BA3C-18AC4E4AC45B}" type="sibTrans" cxnId="{BF7BA108-071A-41C7-9F4A-4F0227BF2696}">
      <dgm:prSet/>
      <dgm:spPr/>
      <dgm:t>
        <a:bodyPr/>
        <a:lstStyle/>
        <a:p>
          <a:endParaRPr lang="en-US"/>
        </a:p>
      </dgm:t>
    </dgm:pt>
    <dgm:pt modelId="{2AD2BB01-DC01-4617-B2E8-B4501E9B1DDA}">
      <dgm:prSet/>
      <dgm:spPr/>
      <dgm:t>
        <a:bodyPr/>
        <a:lstStyle/>
        <a:p>
          <a:r>
            <a:rPr lang="zh-CN"/>
            <a:t>允许多个变量引用同一个对象。（值类型就没这种可能）</a:t>
          </a:r>
          <a:endParaRPr lang="en-US"/>
        </a:p>
      </dgm:t>
    </dgm:pt>
    <dgm:pt modelId="{F8B5740F-F46F-49BF-98AD-BCFA1536C052}" type="parTrans" cxnId="{877A5109-F384-42BA-8A57-CDE842704D1F}">
      <dgm:prSet/>
      <dgm:spPr/>
      <dgm:t>
        <a:bodyPr/>
        <a:lstStyle/>
        <a:p>
          <a:endParaRPr lang="en-US"/>
        </a:p>
      </dgm:t>
    </dgm:pt>
    <dgm:pt modelId="{D74DE23A-7674-4197-9A1D-21F68D4F657F}" type="sibTrans" cxnId="{877A5109-F384-42BA-8A57-CDE842704D1F}">
      <dgm:prSet/>
      <dgm:spPr/>
      <dgm:t>
        <a:bodyPr/>
        <a:lstStyle/>
        <a:p>
          <a:endParaRPr lang="en-US"/>
        </a:p>
      </dgm:t>
    </dgm:pt>
    <dgm:pt modelId="{BEF9E056-032F-4571-9943-10DF0BEED7CA}" type="pres">
      <dgm:prSet presAssocID="{7318C1A8-7CB6-45E8-B90C-69E129B5AF61}" presName="root" presStyleCnt="0">
        <dgm:presLayoutVars>
          <dgm:dir/>
          <dgm:resizeHandles val="exact"/>
        </dgm:presLayoutVars>
      </dgm:prSet>
      <dgm:spPr/>
    </dgm:pt>
    <dgm:pt modelId="{457F77C6-F961-48A0-A3F6-803EBFB56CAC}" type="pres">
      <dgm:prSet presAssocID="{1CA12A58-5C4C-4E16-9334-19E2ADDF3491}" presName="compNode" presStyleCnt="0"/>
      <dgm:spPr/>
    </dgm:pt>
    <dgm:pt modelId="{E3EAF820-2D67-40CD-BA06-A836E6057060}" type="pres">
      <dgm:prSet presAssocID="{1CA12A58-5C4C-4E16-9334-19E2ADDF3491}" presName="bgRect" presStyleLbl="bgShp" presStyleIdx="0" presStyleCnt="2"/>
      <dgm:spPr/>
    </dgm:pt>
    <dgm:pt modelId="{06D11E48-D7A7-48AA-9AEB-C99108F6D0A5}" type="pres">
      <dgm:prSet presAssocID="{1CA12A58-5C4C-4E16-9334-19E2ADDF3491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otes"/>
        </a:ext>
      </dgm:extLst>
    </dgm:pt>
    <dgm:pt modelId="{372D0AFA-58C9-4830-AE12-D7C16ADB4292}" type="pres">
      <dgm:prSet presAssocID="{1CA12A58-5C4C-4E16-9334-19E2ADDF3491}" presName="spaceRect" presStyleCnt="0"/>
      <dgm:spPr/>
    </dgm:pt>
    <dgm:pt modelId="{22A5A42C-A94B-4D3A-9A38-CA9F27D29C55}" type="pres">
      <dgm:prSet presAssocID="{1CA12A58-5C4C-4E16-9334-19E2ADDF3491}" presName="parTx" presStyleLbl="revTx" presStyleIdx="0" presStyleCnt="2">
        <dgm:presLayoutVars>
          <dgm:chMax val="0"/>
          <dgm:chPref val="0"/>
        </dgm:presLayoutVars>
      </dgm:prSet>
      <dgm:spPr/>
    </dgm:pt>
    <dgm:pt modelId="{003359B7-9F28-4502-B4AA-C023BC1E6617}" type="pres">
      <dgm:prSet presAssocID="{0069E9DB-5CFA-4DE1-BA3C-18AC4E4AC45B}" presName="sibTrans" presStyleCnt="0"/>
      <dgm:spPr/>
    </dgm:pt>
    <dgm:pt modelId="{4B40CDFA-E975-4C61-AAE1-5E744DE1EE24}" type="pres">
      <dgm:prSet presAssocID="{2AD2BB01-DC01-4617-B2E8-B4501E9B1DDA}" presName="compNode" presStyleCnt="0"/>
      <dgm:spPr/>
    </dgm:pt>
    <dgm:pt modelId="{7DF57651-72D6-4F82-92B2-7675D958BE15}" type="pres">
      <dgm:prSet presAssocID="{2AD2BB01-DC01-4617-B2E8-B4501E9B1DDA}" presName="bgRect" presStyleLbl="bgShp" presStyleIdx="1" presStyleCnt="2"/>
      <dgm:spPr/>
    </dgm:pt>
    <dgm:pt modelId="{113426DA-40D5-445D-8CD1-B599B6D8F092}" type="pres">
      <dgm:prSet presAssocID="{2AD2BB01-DC01-4617-B2E8-B4501E9B1DDA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9A76FF94-5275-4AD9-BAAB-9770FB9F8CDA}" type="pres">
      <dgm:prSet presAssocID="{2AD2BB01-DC01-4617-B2E8-B4501E9B1DDA}" presName="spaceRect" presStyleCnt="0"/>
      <dgm:spPr/>
    </dgm:pt>
    <dgm:pt modelId="{1200F6E2-5A90-46D4-A19B-EE8FB68B5F33}" type="pres">
      <dgm:prSet presAssocID="{2AD2BB01-DC01-4617-B2E8-B4501E9B1DDA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BF7BA108-071A-41C7-9F4A-4F0227BF2696}" srcId="{7318C1A8-7CB6-45E8-B90C-69E129B5AF61}" destId="{1CA12A58-5C4C-4E16-9334-19E2ADDF3491}" srcOrd="0" destOrd="0" parTransId="{626FCA5B-22CA-4450-B8A8-2B3CA15F09D8}" sibTransId="{0069E9DB-5CFA-4DE1-BA3C-18AC4E4AC45B}"/>
    <dgm:cxn modelId="{877A5109-F384-42BA-8A57-CDE842704D1F}" srcId="{7318C1A8-7CB6-45E8-B90C-69E129B5AF61}" destId="{2AD2BB01-DC01-4617-B2E8-B4501E9B1DDA}" srcOrd="1" destOrd="0" parTransId="{F8B5740F-F46F-49BF-98AD-BCFA1536C052}" sibTransId="{D74DE23A-7674-4197-9A1D-21F68D4F657F}"/>
    <dgm:cxn modelId="{9B82DB3C-8EC3-4283-A41C-877B3C809B28}" type="presOf" srcId="{1CA12A58-5C4C-4E16-9334-19E2ADDF3491}" destId="{22A5A42C-A94B-4D3A-9A38-CA9F27D29C55}" srcOrd="0" destOrd="0" presId="urn:microsoft.com/office/officeart/2018/2/layout/IconVerticalSolidList"/>
    <dgm:cxn modelId="{03598A63-6ADA-4E93-96DB-76B03B2EFB10}" type="presOf" srcId="{7318C1A8-7CB6-45E8-B90C-69E129B5AF61}" destId="{BEF9E056-032F-4571-9943-10DF0BEED7CA}" srcOrd="0" destOrd="0" presId="urn:microsoft.com/office/officeart/2018/2/layout/IconVerticalSolidList"/>
    <dgm:cxn modelId="{99B1EFD8-D46C-4385-8ACE-A002C4F31381}" type="presOf" srcId="{2AD2BB01-DC01-4617-B2E8-B4501E9B1DDA}" destId="{1200F6E2-5A90-46D4-A19B-EE8FB68B5F33}" srcOrd="0" destOrd="0" presId="urn:microsoft.com/office/officeart/2018/2/layout/IconVerticalSolidList"/>
    <dgm:cxn modelId="{A5C92E8E-2D1C-475A-A730-9DFD0DCBAA1A}" type="presParOf" srcId="{BEF9E056-032F-4571-9943-10DF0BEED7CA}" destId="{457F77C6-F961-48A0-A3F6-803EBFB56CAC}" srcOrd="0" destOrd="0" presId="urn:microsoft.com/office/officeart/2018/2/layout/IconVerticalSolidList"/>
    <dgm:cxn modelId="{339B3286-8C52-4FA9-9B73-C138C4EE9D0D}" type="presParOf" srcId="{457F77C6-F961-48A0-A3F6-803EBFB56CAC}" destId="{E3EAF820-2D67-40CD-BA06-A836E6057060}" srcOrd="0" destOrd="0" presId="urn:microsoft.com/office/officeart/2018/2/layout/IconVerticalSolidList"/>
    <dgm:cxn modelId="{F31AE38C-C5F2-4A4F-A179-FC581C533579}" type="presParOf" srcId="{457F77C6-F961-48A0-A3F6-803EBFB56CAC}" destId="{06D11E48-D7A7-48AA-9AEB-C99108F6D0A5}" srcOrd="1" destOrd="0" presId="urn:microsoft.com/office/officeart/2018/2/layout/IconVerticalSolidList"/>
    <dgm:cxn modelId="{8EDD7488-1F5E-4157-AE2A-7DA70CA3DE74}" type="presParOf" srcId="{457F77C6-F961-48A0-A3F6-803EBFB56CAC}" destId="{372D0AFA-58C9-4830-AE12-D7C16ADB4292}" srcOrd="2" destOrd="0" presId="urn:microsoft.com/office/officeart/2018/2/layout/IconVerticalSolidList"/>
    <dgm:cxn modelId="{980E503C-AF11-4DD1-BD5E-894F6DEE2E61}" type="presParOf" srcId="{457F77C6-F961-48A0-A3F6-803EBFB56CAC}" destId="{22A5A42C-A94B-4D3A-9A38-CA9F27D29C55}" srcOrd="3" destOrd="0" presId="urn:microsoft.com/office/officeart/2018/2/layout/IconVerticalSolidList"/>
    <dgm:cxn modelId="{2883853C-C167-40A2-9992-CCFB75C1C633}" type="presParOf" srcId="{BEF9E056-032F-4571-9943-10DF0BEED7CA}" destId="{003359B7-9F28-4502-B4AA-C023BC1E6617}" srcOrd="1" destOrd="0" presId="urn:microsoft.com/office/officeart/2018/2/layout/IconVerticalSolidList"/>
    <dgm:cxn modelId="{B0773A37-96F5-40D8-A6C4-7300D36A7C6D}" type="presParOf" srcId="{BEF9E056-032F-4571-9943-10DF0BEED7CA}" destId="{4B40CDFA-E975-4C61-AAE1-5E744DE1EE24}" srcOrd="2" destOrd="0" presId="urn:microsoft.com/office/officeart/2018/2/layout/IconVerticalSolidList"/>
    <dgm:cxn modelId="{CA58F69B-667A-4F69-A922-F9A4BE24B539}" type="presParOf" srcId="{4B40CDFA-E975-4C61-AAE1-5E744DE1EE24}" destId="{7DF57651-72D6-4F82-92B2-7675D958BE15}" srcOrd="0" destOrd="0" presId="urn:microsoft.com/office/officeart/2018/2/layout/IconVerticalSolidList"/>
    <dgm:cxn modelId="{F97ACA61-605F-41AE-8034-7788CFB7330E}" type="presParOf" srcId="{4B40CDFA-E975-4C61-AAE1-5E744DE1EE24}" destId="{113426DA-40D5-445D-8CD1-B599B6D8F092}" srcOrd="1" destOrd="0" presId="urn:microsoft.com/office/officeart/2018/2/layout/IconVerticalSolidList"/>
    <dgm:cxn modelId="{D758FB9D-A56E-4CF0-ADF7-8F4266DF5DC6}" type="presParOf" srcId="{4B40CDFA-E975-4C61-AAE1-5E744DE1EE24}" destId="{9A76FF94-5275-4AD9-BAAB-9770FB9F8CDA}" srcOrd="2" destOrd="0" presId="urn:microsoft.com/office/officeart/2018/2/layout/IconVerticalSolidList"/>
    <dgm:cxn modelId="{E1FAF659-7879-48B4-912E-6847E7280DC0}" type="presParOf" srcId="{4B40CDFA-E975-4C61-AAE1-5E744DE1EE24}" destId="{1200F6E2-5A90-46D4-A19B-EE8FB68B5F33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07D51F74-DE3F-459B-836D-A1E9238E5277}" type="doc">
      <dgm:prSet loTypeId="urn:microsoft.com/office/officeart/2005/8/layout/hierarchy1" loCatId="hierarchy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05AAE44C-BBE1-4756-9E90-369321FEE487}">
      <dgm:prSet/>
      <dgm:spPr/>
      <dgm:t>
        <a:bodyPr/>
        <a:lstStyle/>
        <a:p>
          <a:r>
            <a:rPr lang="en-US"/>
            <a:t>Null</a:t>
          </a:r>
          <a:r>
            <a:rPr lang="zh-CN"/>
            <a:t>是一个</a:t>
          </a:r>
          <a:r>
            <a:rPr lang="en-US"/>
            <a:t>literal</a:t>
          </a:r>
          <a:r>
            <a:rPr lang="zh-CN"/>
            <a:t>。</a:t>
          </a:r>
          <a:endParaRPr lang="en-US"/>
        </a:p>
      </dgm:t>
    </dgm:pt>
    <dgm:pt modelId="{D1FD6171-086C-4FE5-AD03-1A103BA2E8CD}" type="parTrans" cxnId="{6E372C50-A1F8-400E-B53D-3F90E6322D25}">
      <dgm:prSet/>
      <dgm:spPr/>
      <dgm:t>
        <a:bodyPr/>
        <a:lstStyle/>
        <a:p>
          <a:endParaRPr lang="en-US"/>
        </a:p>
      </dgm:t>
    </dgm:pt>
    <dgm:pt modelId="{DE0667A0-75AB-4CB4-B209-479FC9EF3D44}" type="sibTrans" cxnId="{6E372C50-A1F8-400E-B53D-3F90E6322D25}">
      <dgm:prSet/>
      <dgm:spPr/>
      <dgm:t>
        <a:bodyPr/>
        <a:lstStyle/>
        <a:p>
          <a:endParaRPr lang="en-US"/>
        </a:p>
      </dgm:t>
    </dgm:pt>
    <dgm:pt modelId="{720FC0AD-FC2E-427D-B92D-91567D69724D}">
      <dgm:prSet/>
      <dgm:spPr/>
      <dgm:t>
        <a:bodyPr/>
        <a:lstStyle/>
        <a:p>
          <a:r>
            <a:rPr lang="zh-CN" dirty="0"/>
            <a:t>可以把</a:t>
          </a:r>
          <a:r>
            <a:rPr lang="en-US" dirty="0"/>
            <a:t>null</a:t>
          </a:r>
          <a:r>
            <a:rPr lang="zh-CN" dirty="0"/>
            <a:t>赋值给引用，表示该引用不指向任何一个对象。</a:t>
          </a:r>
          <a:endParaRPr lang="en-US" dirty="0"/>
        </a:p>
      </dgm:t>
    </dgm:pt>
    <dgm:pt modelId="{FB300937-D2D1-4720-AB2D-B40A0926C004}" type="parTrans" cxnId="{AC31AFFB-8B0D-44AB-8BF3-3B87127FDE41}">
      <dgm:prSet/>
      <dgm:spPr/>
      <dgm:t>
        <a:bodyPr/>
        <a:lstStyle/>
        <a:p>
          <a:endParaRPr lang="en-US"/>
        </a:p>
      </dgm:t>
    </dgm:pt>
    <dgm:pt modelId="{1A03B567-40DB-46F0-9C7E-31B512E6F18A}" type="sibTrans" cxnId="{AC31AFFB-8B0D-44AB-8BF3-3B87127FDE41}">
      <dgm:prSet/>
      <dgm:spPr/>
      <dgm:t>
        <a:bodyPr/>
        <a:lstStyle/>
        <a:p>
          <a:endParaRPr lang="en-US"/>
        </a:p>
      </dgm:t>
    </dgm:pt>
    <dgm:pt modelId="{0AC6FB7A-50A5-474E-B352-3DCC91B59A97}">
      <dgm:prSet/>
      <dgm:spPr/>
      <dgm:t>
        <a:bodyPr/>
        <a:lstStyle/>
        <a:p>
          <a:r>
            <a:rPr lang="en-US" dirty="0" err="1"/>
            <a:t>null.Property</a:t>
          </a:r>
          <a:r>
            <a:rPr lang="en-US" dirty="0"/>
            <a:t> </a:t>
          </a:r>
          <a:r>
            <a:rPr lang="en-US" dirty="0" err="1"/>
            <a:t>会抛出</a:t>
          </a:r>
          <a:r>
            <a:rPr lang="zh-CN" altLang="en-US" dirty="0"/>
            <a:t> </a:t>
          </a:r>
          <a:r>
            <a:rPr lang="en-US" altLang="zh-CN" dirty="0" err="1"/>
            <a:t>NullReferenceException</a:t>
          </a:r>
          <a:endParaRPr lang="en-US" dirty="0"/>
        </a:p>
      </dgm:t>
    </dgm:pt>
    <dgm:pt modelId="{157CC883-EE22-454E-9946-1FE5487C9B10}" type="parTrans" cxnId="{1434D39B-3718-1D45-BDE0-D4B2B73E325B}">
      <dgm:prSet/>
      <dgm:spPr/>
      <dgm:t>
        <a:bodyPr/>
        <a:lstStyle/>
        <a:p>
          <a:endParaRPr lang="en-US"/>
        </a:p>
      </dgm:t>
    </dgm:pt>
    <dgm:pt modelId="{BA4D6FB8-014C-A745-A615-A2BECB000128}" type="sibTrans" cxnId="{1434D39B-3718-1D45-BDE0-D4B2B73E325B}">
      <dgm:prSet/>
      <dgm:spPr/>
      <dgm:t>
        <a:bodyPr/>
        <a:lstStyle/>
        <a:p>
          <a:endParaRPr lang="en-US"/>
        </a:p>
      </dgm:t>
    </dgm:pt>
    <dgm:pt modelId="{2F381022-4C26-4E48-8889-693A2AB2E297}" type="pres">
      <dgm:prSet presAssocID="{07D51F74-DE3F-459B-836D-A1E9238E5277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716DC720-BB22-3A49-A60B-B1561403456C}" type="pres">
      <dgm:prSet presAssocID="{05AAE44C-BBE1-4756-9E90-369321FEE487}" presName="hierRoot1" presStyleCnt="0"/>
      <dgm:spPr/>
    </dgm:pt>
    <dgm:pt modelId="{D332E92B-96BF-3044-8A4A-E792DD1A31ED}" type="pres">
      <dgm:prSet presAssocID="{05AAE44C-BBE1-4756-9E90-369321FEE487}" presName="composite" presStyleCnt="0"/>
      <dgm:spPr/>
    </dgm:pt>
    <dgm:pt modelId="{F32EB4CB-22FA-EB4F-AFC9-A069341F8339}" type="pres">
      <dgm:prSet presAssocID="{05AAE44C-BBE1-4756-9E90-369321FEE487}" presName="background" presStyleLbl="node0" presStyleIdx="0" presStyleCnt="3"/>
      <dgm:spPr/>
    </dgm:pt>
    <dgm:pt modelId="{AF61BD01-4862-A74B-B1D9-2DFCE592AD36}" type="pres">
      <dgm:prSet presAssocID="{05AAE44C-BBE1-4756-9E90-369321FEE487}" presName="text" presStyleLbl="fgAcc0" presStyleIdx="0" presStyleCnt="3">
        <dgm:presLayoutVars>
          <dgm:chPref val="3"/>
        </dgm:presLayoutVars>
      </dgm:prSet>
      <dgm:spPr/>
    </dgm:pt>
    <dgm:pt modelId="{FD9EFC16-798A-AA41-A8D9-0A265C2FBC07}" type="pres">
      <dgm:prSet presAssocID="{05AAE44C-BBE1-4756-9E90-369321FEE487}" presName="hierChild2" presStyleCnt="0"/>
      <dgm:spPr/>
    </dgm:pt>
    <dgm:pt modelId="{048731F4-D9DF-5349-A865-40B79BAA9F56}" type="pres">
      <dgm:prSet presAssocID="{720FC0AD-FC2E-427D-B92D-91567D69724D}" presName="hierRoot1" presStyleCnt="0"/>
      <dgm:spPr/>
    </dgm:pt>
    <dgm:pt modelId="{57AAE647-8C87-414C-9372-687B24D6859B}" type="pres">
      <dgm:prSet presAssocID="{720FC0AD-FC2E-427D-B92D-91567D69724D}" presName="composite" presStyleCnt="0"/>
      <dgm:spPr/>
    </dgm:pt>
    <dgm:pt modelId="{E29B929F-15FB-604A-9636-CD58F107EB41}" type="pres">
      <dgm:prSet presAssocID="{720FC0AD-FC2E-427D-B92D-91567D69724D}" presName="background" presStyleLbl="node0" presStyleIdx="1" presStyleCnt="3"/>
      <dgm:spPr/>
    </dgm:pt>
    <dgm:pt modelId="{759BEB4B-FFF7-D94C-B8DF-7485DA0BBEA7}" type="pres">
      <dgm:prSet presAssocID="{720FC0AD-FC2E-427D-B92D-91567D69724D}" presName="text" presStyleLbl="fgAcc0" presStyleIdx="1" presStyleCnt="3">
        <dgm:presLayoutVars>
          <dgm:chPref val="3"/>
        </dgm:presLayoutVars>
      </dgm:prSet>
      <dgm:spPr/>
    </dgm:pt>
    <dgm:pt modelId="{77CD3CC7-881E-8D42-9878-C8C2408EF8E3}" type="pres">
      <dgm:prSet presAssocID="{720FC0AD-FC2E-427D-B92D-91567D69724D}" presName="hierChild2" presStyleCnt="0"/>
      <dgm:spPr/>
    </dgm:pt>
    <dgm:pt modelId="{BAA90C5D-3D03-9748-828A-53BD06649DD3}" type="pres">
      <dgm:prSet presAssocID="{0AC6FB7A-50A5-474E-B352-3DCC91B59A97}" presName="hierRoot1" presStyleCnt="0"/>
      <dgm:spPr/>
    </dgm:pt>
    <dgm:pt modelId="{CBD4C22B-9596-CA45-954C-0F9681882D28}" type="pres">
      <dgm:prSet presAssocID="{0AC6FB7A-50A5-474E-B352-3DCC91B59A97}" presName="composite" presStyleCnt="0"/>
      <dgm:spPr/>
    </dgm:pt>
    <dgm:pt modelId="{C7B6AD30-15E1-2548-A0D0-829DAD81619D}" type="pres">
      <dgm:prSet presAssocID="{0AC6FB7A-50A5-474E-B352-3DCC91B59A97}" presName="background" presStyleLbl="node0" presStyleIdx="2" presStyleCnt="3"/>
      <dgm:spPr/>
    </dgm:pt>
    <dgm:pt modelId="{77DC2EE1-D347-E54F-87CE-D4B789522D58}" type="pres">
      <dgm:prSet presAssocID="{0AC6FB7A-50A5-474E-B352-3DCC91B59A97}" presName="text" presStyleLbl="fgAcc0" presStyleIdx="2" presStyleCnt="3">
        <dgm:presLayoutVars>
          <dgm:chPref val="3"/>
        </dgm:presLayoutVars>
      </dgm:prSet>
      <dgm:spPr/>
    </dgm:pt>
    <dgm:pt modelId="{8E4BD55A-D846-9B4D-925E-AA16F5B2F71A}" type="pres">
      <dgm:prSet presAssocID="{0AC6FB7A-50A5-474E-B352-3DCC91B59A97}" presName="hierChild2" presStyleCnt="0"/>
      <dgm:spPr/>
    </dgm:pt>
  </dgm:ptLst>
  <dgm:cxnLst>
    <dgm:cxn modelId="{30A3E10B-FED2-CD4C-963D-8F682E800DD5}" type="presOf" srcId="{720FC0AD-FC2E-427D-B92D-91567D69724D}" destId="{759BEB4B-FFF7-D94C-B8DF-7485DA0BBEA7}" srcOrd="0" destOrd="0" presId="urn:microsoft.com/office/officeart/2005/8/layout/hierarchy1"/>
    <dgm:cxn modelId="{6E372C50-A1F8-400E-B53D-3F90E6322D25}" srcId="{07D51F74-DE3F-459B-836D-A1E9238E5277}" destId="{05AAE44C-BBE1-4756-9E90-369321FEE487}" srcOrd="0" destOrd="0" parTransId="{D1FD6171-086C-4FE5-AD03-1A103BA2E8CD}" sibTransId="{DE0667A0-75AB-4CB4-B209-479FC9EF3D44}"/>
    <dgm:cxn modelId="{1434D39B-3718-1D45-BDE0-D4B2B73E325B}" srcId="{07D51F74-DE3F-459B-836D-A1E9238E5277}" destId="{0AC6FB7A-50A5-474E-B352-3DCC91B59A97}" srcOrd="2" destOrd="0" parTransId="{157CC883-EE22-454E-9946-1FE5487C9B10}" sibTransId="{BA4D6FB8-014C-A745-A615-A2BECB000128}"/>
    <dgm:cxn modelId="{E72417AC-920B-0F40-8DF8-188DB855ABBB}" type="presOf" srcId="{05AAE44C-BBE1-4756-9E90-369321FEE487}" destId="{AF61BD01-4862-A74B-B1D9-2DFCE592AD36}" srcOrd="0" destOrd="0" presId="urn:microsoft.com/office/officeart/2005/8/layout/hierarchy1"/>
    <dgm:cxn modelId="{F62BE3D3-7E1E-884E-B20A-9AEEB9B46F48}" type="presOf" srcId="{07D51F74-DE3F-459B-836D-A1E9238E5277}" destId="{2F381022-4C26-4E48-8889-693A2AB2E297}" srcOrd="0" destOrd="0" presId="urn:microsoft.com/office/officeart/2005/8/layout/hierarchy1"/>
    <dgm:cxn modelId="{2ECBC3DC-BA9F-A540-8CFA-89C685F6B95D}" type="presOf" srcId="{0AC6FB7A-50A5-474E-B352-3DCC91B59A97}" destId="{77DC2EE1-D347-E54F-87CE-D4B789522D58}" srcOrd="0" destOrd="0" presId="urn:microsoft.com/office/officeart/2005/8/layout/hierarchy1"/>
    <dgm:cxn modelId="{AC31AFFB-8B0D-44AB-8BF3-3B87127FDE41}" srcId="{07D51F74-DE3F-459B-836D-A1E9238E5277}" destId="{720FC0AD-FC2E-427D-B92D-91567D69724D}" srcOrd="1" destOrd="0" parTransId="{FB300937-D2D1-4720-AB2D-B40A0926C004}" sibTransId="{1A03B567-40DB-46F0-9C7E-31B512E6F18A}"/>
    <dgm:cxn modelId="{C6E311A4-F2B1-224B-9A81-71FAFDD882F7}" type="presParOf" srcId="{2F381022-4C26-4E48-8889-693A2AB2E297}" destId="{716DC720-BB22-3A49-A60B-B1561403456C}" srcOrd="0" destOrd="0" presId="urn:microsoft.com/office/officeart/2005/8/layout/hierarchy1"/>
    <dgm:cxn modelId="{FAA2E4CC-6DF5-C346-854B-892835C691A8}" type="presParOf" srcId="{716DC720-BB22-3A49-A60B-B1561403456C}" destId="{D332E92B-96BF-3044-8A4A-E792DD1A31ED}" srcOrd="0" destOrd="0" presId="urn:microsoft.com/office/officeart/2005/8/layout/hierarchy1"/>
    <dgm:cxn modelId="{082D33EB-1BE9-E348-A0C8-2E7D5FDBB782}" type="presParOf" srcId="{D332E92B-96BF-3044-8A4A-E792DD1A31ED}" destId="{F32EB4CB-22FA-EB4F-AFC9-A069341F8339}" srcOrd="0" destOrd="0" presId="urn:microsoft.com/office/officeart/2005/8/layout/hierarchy1"/>
    <dgm:cxn modelId="{4978A322-70D0-9440-9DEF-EFAA87D5C930}" type="presParOf" srcId="{D332E92B-96BF-3044-8A4A-E792DD1A31ED}" destId="{AF61BD01-4862-A74B-B1D9-2DFCE592AD36}" srcOrd="1" destOrd="0" presId="urn:microsoft.com/office/officeart/2005/8/layout/hierarchy1"/>
    <dgm:cxn modelId="{F78E6E10-CD15-C446-93F4-09F13AE299FD}" type="presParOf" srcId="{716DC720-BB22-3A49-A60B-B1561403456C}" destId="{FD9EFC16-798A-AA41-A8D9-0A265C2FBC07}" srcOrd="1" destOrd="0" presId="urn:microsoft.com/office/officeart/2005/8/layout/hierarchy1"/>
    <dgm:cxn modelId="{1A0CBB14-0836-4C41-ABDD-E03B32B64A53}" type="presParOf" srcId="{2F381022-4C26-4E48-8889-693A2AB2E297}" destId="{048731F4-D9DF-5349-A865-40B79BAA9F56}" srcOrd="1" destOrd="0" presId="urn:microsoft.com/office/officeart/2005/8/layout/hierarchy1"/>
    <dgm:cxn modelId="{FAA5C9B5-ABDE-1049-8922-ACC0EC9C5F64}" type="presParOf" srcId="{048731F4-D9DF-5349-A865-40B79BAA9F56}" destId="{57AAE647-8C87-414C-9372-687B24D6859B}" srcOrd="0" destOrd="0" presId="urn:microsoft.com/office/officeart/2005/8/layout/hierarchy1"/>
    <dgm:cxn modelId="{5ACF55B8-418D-0840-8DE5-3254DDA43BA8}" type="presParOf" srcId="{57AAE647-8C87-414C-9372-687B24D6859B}" destId="{E29B929F-15FB-604A-9636-CD58F107EB41}" srcOrd="0" destOrd="0" presId="urn:microsoft.com/office/officeart/2005/8/layout/hierarchy1"/>
    <dgm:cxn modelId="{EDA78230-EC35-8641-B0D7-5491686C21EE}" type="presParOf" srcId="{57AAE647-8C87-414C-9372-687B24D6859B}" destId="{759BEB4B-FFF7-D94C-B8DF-7485DA0BBEA7}" srcOrd="1" destOrd="0" presId="urn:microsoft.com/office/officeart/2005/8/layout/hierarchy1"/>
    <dgm:cxn modelId="{F33884CF-0425-D142-8F8A-FC841D4EA261}" type="presParOf" srcId="{048731F4-D9DF-5349-A865-40B79BAA9F56}" destId="{77CD3CC7-881E-8D42-9878-C8C2408EF8E3}" srcOrd="1" destOrd="0" presId="urn:microsoft.com/office/officeart/2005/8/layout/hierarchy1"/>
    <dgm:cxn modelId="{F85B417E-1ED5-CB45-BCF3-812A65919939}" type="presParOf" srcId="{2F381022-4C26-4E48-8889-693A2AB2E297}" destId="{BAA90C5D-3D03-9748-828A-53BD06649DD3}" srcOrd="2" destOrd="0" presId="urn:microsoft.com/office/officeart/2005/8/layout/hierarchy1"/>
    <dgm:cxn modelId="{99D77162-7968-F44A-B9C1-9724A590FBF4}" type="presParOf" srcId="{BAA90C5D-3D03-9748-828A-53BD06649DD3}" destId="{CBD4C22B-9596-CA45-954C-0F9681882D28}" srcOrd="0" destOrd="0" presId="urn:microsoft.com/office/officeart/2005/8/layout/hierarchy1"/>
    <dgm:cxn modelId="{8D30F746-530D-7E45-ABA1-E7BA44068505}" type="presParOf" srcId="{CBD4C22B-9596-CA45-954C-0F9681882D28}" destId="{C7B6AD30-15E1-2548-A0D0-829DAD81619D}" srcOrd="0" destOrd="0" presId="urn:microsoft.com/office/officeart/2005/8/layout/hierarchy1"/>
    <dgm:cxn modelId="{981CC99D-9A16-3645-A1F0-CAE27BCAF136}" type="presParOf" srcId="{CBD4C22B-9596-CA45-954C-0F9681882D28}" destId="{77DC2EE1-D347-E54F-87CE-D4B789522D58}" srcOrd="1" destOrd="0" presId="urn:microsoft.com/office/officeart/2005/8/layout/hierarchy1"/>
    <dgm:cxn modelId="{A7545289-518C-C949-AC1E-A74C8505F2A1}" type="presParOf" srcId="{BAA90C5D-3D03-9748-828A-53BD06649DD3}" destId="{8E4BD55A-D846-9B4D-925E-AA16F5B2F71A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24793F-EF9A-4E6D-9E9A-CDCEA048F691}">
      <dsp:nvSpPr>
        <dsp:cNvPr id="0" name=""/>
        <dsp:cNvSpPr/>
      </dsp:nvSpPr>
      <dsp:spPr>
        <a:xfrm>
          <a:off x="0" y="718"/>
          <a:ext cx="6513603" cy="168113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A915D58-F4B2-43FF-9A2C-8F2CDF7BD563}">
      <dsp:nvSpPr>
        <dsp:cNvPr id="0" name=""/>
        <dsp:cNvSpPr/>
      </dsp:nvSpPr>
      <dsp:spPr>
        <a:xfrm>
          <a:off x="508544" y="378974"/>
          <a:ext cx="924626" cy="92462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41EE94-1404-4C16-A7A0-02398C43E200}">
      <dsp:nvSpPr>
        <dsp:cNvPr id="0" name=""/>
        <dsp:cNvSpPr/>
      </dsp:nvSpPr>
      <dsp:spPr>
        <a:xfrm>
          <a:off x="1941716" y="718"/>
          <a:ext cx="4571887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500" kern="1200"/>
            <a:t>转换</a:t>
          </a:r>
          <a:endParaRPr lang="en-US" sz="2500" kern="1200"/>
        </a:p>
      </dsp:txBody>
      <dsp:txXfrm>
        <a:off x="1941716" y="718"/>
        <a:ext cx="4571887" cy="1681139"/>
      </dsp:txXfrm>
    </dsp:sp>
    <dsp:sp modelId="{CAB833DB-B402-45A4-9AC8-1140AB6C51CD}">
      <dsp:nvSpPr>
        <dsp:cNvPr id="0" name=""/>
        <dsp:cNvSpPr/>
      </dsp:nvSpPr>
      <dsp:spPr>
        <a:xfrm>
          <a:off x="0" y="2102143"/>
          <a:ext cx="6513603" cy="168113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3A5C212-4010-4DB5-9C5E-6CDF2C81D534}">
      <dsp:nvSpPr>
        <dsp:cNvPr id="0" name=""/>
        <dsp:cNvSpPr/>
      </dsp:nvSpPr>
      <dsp:spPr>
        <a:xfrm>
          <a:off x="508544" y="2480399"/>
          <a:ext cx="924626" cy="92462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DBC018-9482-40F7-9533-06EE3D15F6B3}">
      <dsp:nvSpPr>
        <dsp:cNvPr id="0" name=""/>
        <dsp:cNvSpPr/>
      </dsp:nvSpPr>
      <dsp:spPr>
        <a:xfrm>
          <a:off x="1941716" y="2102143"/>
          <a:ext cx="4571887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500" kern="1200"/>
            <a:t>值类型 </a:t>
          </a:r>
          <a:r>
            <a:rPr lang="en-US" sz="2500" kern="1200"/>
            <a:t>vs</a:t>
          </a:r>
          <a:r>
            <a:rPr lang="zh-CN" sz="2500" kern="1200"/>
            <a:t> 引用类型</a:t>
          </a:r>
          <a:endParaRPr lang="en-US" sz="2500" kern="1200"/>
        </a:p>
      </dsp:txBody>
      <dsp:txXfrm>
        <a:off x="1941716" y="2102143"/>
        <a:ext cx="4571887" cy="1681139"/>
      </dsp:txXfrm>
    </dsp:sp>
    <dsp:sp modelId="{392BA6AB-38E3-43C6-8DB7-D458BFF9A35E}">
      <dsp:nvSpPr>
        <dsp:cNvPr id="0" name=""/>
        <dsp:cNvSpPr/>
      </dsp:nvSpPr>
      <dsp:spPr>
        <a:xfrm>
          <a:off x="0" y="4203567"/>
          <a:ext cx="6513603" cy="168113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205CE9B-BC20-4E0B-A30D-19C459301ED9}">
      <dsp:nvSpPr>
        <dsp:cNvPr id="0" name=""/>
        <dsp:cNvSpPr/>
      </dsp:nvSpPr>
      <dsp:spPr>
        <a:xfrm>
          <a:off x="508544" y="4581824"/>
          <a:ext cx="924626" cy="92462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99FD546-72EE-4554-9B78-71F6BFD339C2}">
      <dsp:nvSpPr>
        <dsp:cNvPr id="0" name=""/>
        <dsp:cNvSpPr/>
      </dsp:nvSpPr>
      <dsp:spPr>
        <a:xfrm>
          <a:off x="1941716" y="4203567"/>
          <a:ext cx="4571887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500" kern="1200"/>
            <a:t>内置类型分类</a:t>
          </a:r>
          <a:endParaRPr lang="en-US" sz="2500" kern="1200"/>
        </a:p>
      </dsp:txBody>
      <dsp:txXfrm>
        <a:off x="1941716" y="4203567"/>
        <a:ext cx="4571887" cy="1681139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9619BB8-838E-EE4A-9B00-C23C378FAA97}">
      <dsp:nvSpPr>
        <dsp:cNvPr id="0" name=""/>
        <dsp:cNvSpPr/>
      </dsp:nvSpPr>
      <dsp:spPr>
        <a:xfrm>
          <a:off x="130938" y="1393"/>
          <a:ext cx="4224635" cy="2682643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3E55BEC-9D3B-AC47-9E34-5C2711A02666}">
      <dsp:nvSpPr>
        <dsp:cNvPr id="0" name=""/>
        <dsp:cNvSpPr/>
      </dsp:nvSpPr>
      <dsp:spPr>
        <a:xfrm>
          <a:off x="600342" y="447327"/>
          <a:ext cx="4224635" cy="2682643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3500" kern="1200"/>
            <a:t>普通的值类型不可以为</a:t>
          </a:r>
          <a:r>
            <a:rPr lang="en-US" sz="3500" kern="1200"/>
            <a:t>null</a:t>
          </a:r>
          <a:r>
            <a:rPr lang="zh-CN" sz="3500" kern="1200"/>
            <a:t>。</a:t>
          </a:r>
          <a:endParaRPr lang="en-US" sz="3500" kern="1200"/>
        </a:p>
      </dsp:txBody>
      <dsp:txXfrm>
        <a:off x="678914" y="525899"/>
        <a:ext cx="4067491" cy="2525499"/>
      </dsp:txXfrm>
    </dsp:sp>
    <dsp:sp modelId="{AA0AA1BA-884D-7C4A-8B6B-E1F8D8963DDF}">
      <dsp:nvSpPr>
        <dsp:cNvPr id="0" name=""/>
        <dsp:cNvSpPr/>
      </dsp:nvSpPr>
      <dsp:spPr>
        <a:xfrm>
          <a:off x="5294381" y="1393"/>
          <a:ext cx="4224635" cy="2682643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1B0978-1FDA-284C-A6EB-BEB0EEF881CB}">
      <dsp:nvSpPr>
        <dsp:cNvPr id="0" name=""/>
        <dsp:cNvSpPr/>
      </dsp:nvSpPr>
      <dsp:spPr>
        <a:xfrm>
          <a:off x="5763785" y="447327"/>
          <a:ext cx="4224635" cy="2682643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/>
            <a:t>C#</a:t>
          </a:r>
          <a:r>
            <a:rPr lang="zh-CN" sz="3500" kern="1200"/>
            <a:t>有一种可空类型（</a:t>
          </a:r>
          <a:r>
            <a:rPr lang="en-US" sz="3500" kern="1200"/>
            <a:t>nullable</a:t>
          </a:r>
          <a:r>
            <a:rPr lang="zh-CN" sz="3500" kern="1200"/>
            <a:t> </a:t>
          </a:r>
          <a:r>
            <a:rPr lang="en-US" sz="3500" kern="1200"/>
            <a:t>types</a:t>
          </a:r>
          <a:r>
            <a:rPr lang="zh-CN" sz="3500" kern="1200"/>
            <a:t>）来表示值类型的</a:t>
          </a:r>
          <a:r>
            <a:rPr lang="en-US" sz="3500" kern="1200"/>
            <a:t>null</a:t>
          </a:r>
          <a:r>
            <a:rPr lang="zh-CN" sz="3500" kern="1200"/>
            <a:t>。</a:t>
          </a:r>
          <a:endParaRPr lang="en-US" sz="3500" kern="1200"/>
        </a:p>
      </dsp:txBody>
      <dsp:txXfrm>
        <a:off x="5842357" y="525899"/>
        <a:ext cx="4067491" cy="2525499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DC9D17-7BF4-744C-BF77-9C503265FCAA}">
      <dsp:nvSpPr>
        <dsp:cNvPr id="0" name=""/>
        <dsp:cNvSpPr/>
      </dsp:nvSpPr>
      <dsp:spPr>
        <a:xfrm>
          <a:off x="0" y="63196"/>
          <a:ext cx="6513603" cy="2823356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3900" kern="1200"/>
            <a:t>值类型的实例所占的内存 </a:t>
          </a:r>
          <a:r>
            <a:rPr lang="en-US" sz="3900" kern="1200"/>
            <a:t>=</a:t>
          </a:r>
          <a:r>
            <a:rPr lang="zh-CN" sz="3900" kern="1200"/>
            <a:t> 它的字段需要内存的总和</a:t>
          </a:r>
          <a:endParaRPr lang="en-US" sz="3900" kern="1200"/>
        </a:p>
      </dsp:txBody>
      <dsp:txXfrm>
        <a:off x="137825" y="201021"/>
        <a:ext cx="6237953" cy="2547706"/>
      </dsp:txXfrm>
    </dsp:sp>
    <dsp:sp modelId="{2CBEB27B-BD45-E943-9219-04B1DA0ECBE7}">
      <dsp:nvSpPr>
        <dsp:cNvPr id="0" name=""/>
        <dsp:cNvSpPr/>
      </dsp:nvSpPr>
      <dsp:spPr>
        <a:xfrm>
          <a:off x="0" y="2998873"/>
          <a:ext cx="6513603" cy="2823356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/>
            <a:t>CLR</a:t>
          </a:r>
          <a:r>
            <a:rPr lang="zh-CN" sz="3900" kern="1200"/>
            <a:t>会把类型内的字段大小设置为该字段实际大小的整数倍。</a:t>
          </a:r>
          <a:endParaRPr lang="en-US" sz="3900" kern="1200"/>
        </a:p>
      </dsp:txBody>
      <dsp:txXfrm>
        <a:off x="137825" y="3136698"/>
        <a:ext cx="6237953" cy="2547706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4B63A1-96F1-41AB-AA51-B0B0B1A920A6}">
      <dsp:nvSpPr>
        <dsp:cNvPr id="0" name=""/>
        <dsp:cNvSpPr/>
      </dsp:nvSpPr>
      <dsp:spPr>
        <a:xfrm>
          <a:off x="0" y="718"/>
          <a:ext cx="6513603" cy="168113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2E6E80C-737A-411E-8830-5C248AD9B7BA}">
      <dsp:nvSpPr>
        <dsp:cNvPr id="0" name=""/>
        <dsp:cNvSpPr/>
      </dsp:nvSpPr>
      <dsp:spPr>
        <a:xfrm>
          <a:off x="508544" y="378974"/>
          <a:ext cx="924626" cy="92462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F8DB3A-AC71-4107-84A7-A11AD767F185}">
      <dsp:nvSpPr>
        <dsp:cNvPr id="0" name=""/>
        <dsp:cNvSpPr/>
      </dsp:nvSpPr>
      <dsp:spPr>
        <a:xfrm>
          <a:off x="1941716" y="718"/>
          <a:ext cx="4571887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300" kern="1200"/>
            <a:t>需要为 引用 和 对象 单独分配内存。</a:t>
          </a:r>
          <a:endParaRPr lang="en-US" sz="2300" kern="1200"/>
        </a:p>
      </dsp:txBody>
      <dsp:txXfrm>
        <a:off x="1941716" y="718"/>
        <a:ext cx="4571887" cy="1681139"/>
      </dsp:txXfrm>
    </dsp:sp>
    <dsp:sp modelId="{A2BCB7F3-5BE5-47F8-B86A-9D8B6DE3C925}">
      <dsp:nvSpPr>
        <dsp:cNvPr id="0" name=""/>
        <dsp:cNvSpPr/>
      </dsp:nvSpPr>
      <dsp:spPr>
        <a:xfrm>
          <a:off x="0" y="2102143"/>
          <a:ext cx="6513603" cy="168113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6B25A9D-8D63-4ACD-9256-DAC178C0F4D6}">
      <dsp:nvSpPr>
        <dsp:cNvPr id="0" name=""/>
        <dsp:cNvSpPr/>
      </dsp:nvSpPr>
      <dsp:spPr>
        <a:xfrm>
          <a:off x="508544" y="2480399"/>
          <a:ext cx="924626" cy="92462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A66D3E-9CA3-4E9A-A195-1704D84DDDA5}">
      <dsp:nvSpPr>
        <dsp:cNvPr id="0" name=""/>
        <dsp:cNvSpPr/>
      </dsp:nvSpPr>
      <dsp:spPr>
        <a:xfrm>
          <a:off x="1941716" y="2102143"/>
          <a:ext cx="4571887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300" kern="1200"/>
            <a:t>对象所占内存 </a:t>
          </a:r>
          <a:r>
            <a:rPr lang="en-US" sz="2300" kern="1200"/>
            <a:t>=</a:t>
          </a:r>
          <a:r>
            <a:rPr lang="zh-CN" sz="2300" kern="1200"/>
            <a:t> 其字段所占内存总和 </a:t>
          </a:r>
          <a:r>
            <a:rPr lang="en-US" sz="2300" kern="1200"/>
            <a:t>+</a:t>
          </a:r>
          <a:r>
            <a:rPr lang="zh-CN" sz="2300" kern="1200"/>
            <a:t> 额外的管理开销（最少</a:t>
          </a:r>
          <a:r>
            <a:rPr lang="en-US" sz="2300" kern="1200"/>
            <a:t>8</a:t>
          </a:r>
          <a:r>
            <a:rPr lang="zh-CN" sz="2300" kern="1200"/>
            <a:t>字节）</a:t>
          </a:r>
          <a:endParaRPr lang="en-US" sz="2300" kern="1200"/>
        </a:p>
      </dsp:txBody>
      <dsp:txXfrm>
        <a:off x="1941716" y="2102143"/>
        <a:ext cx="4571887" cy="1681139"/>
      </dsp:txXfrm>
    </dsp:sp>
    <dsp:sp modelId="{1CC3FF56-6748-4644-A64D-A4C1EFD5A201}">
      <dsp:nvSpPr>
        <dsp:cNvPr id="0" name=""/>
        <dsp:cNvSpPr/>
      </dsp:nvSpPr>
      <dsp:spPr>
        <a:xfrm>
          <a:off x="0" y="4203567"/>
          <a:ext cx="6513603" cy="168113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742ECA1-6836-4F43-A796-CDDA741610BB}">
      <dsp:nvSpPr>
        <dsp:cNvPr id="0" name=""/>
        <dsp:cNvSpPr/>
      </dsp:nvSpPr>
      <dsp:spPr>
        <a:xfrm>
          <a:off x="508544" y="4581824"/>
          <a:ext cx="924626" cy="92462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9A75F0-6754-418C-801C-8A696AD306BA}">
      <dsp:nvSpPr>
        <dsp:cNvPr id="0" name=""/>
        <dsp:cNvSpPr/>
      </dsp:nvSpPr>
      <dsp:spPr>
        <a:xfrm>
          <a:off x="1941716" y="4203567"/>
          <a:ext cx="4571887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300" kern="1200"/>
            <a:t>每个对象的引用还需要额外的</a:t>
          </a:r>
          <a:r>
            <a:rPr lang="en-US" sz="2300" kern="1200"/>
            <a:t>4</a:t>
          </a:r>
          <a:r>
            <a:rPr lang="zh-CN" sz="2300" kern="1200"/>
            <a:t>或</a:t>
          </a:r>
          <a:r>
            <a:rPr lang="en-US" sz="2300" kern="1200"/>
            <a:t>8</a:t>
          </a:r>
          <a:r>
            <a:rPr lang="zh-CN" sz="2300" kern="1200"/>
            <a:t>个字节，（根据平台是</a:t>
          </a:r>
          <a:r>
            <a:rPr lang="en-US" sz="2300" kern="1200"/>
            <a:t>32</a:t>
          </a:r>
          <a:r>
            <a:rPr lang="zh-CN" sz="2300" kern="1200"/>
            <a:t>位还是</a:t>
          </a:r>
          <a:r>
            <a:rPr lang="en-US" sz="2300" kern="1200"/>
            <a:t>64</a:t>
          </a:r>
          <a:r>
            <a:rPr lang="zh-CN" sz="2300" kern="1200"/>
            <a:t>位）</a:t>
          </a:r>
          <a:endParaRPr lang="en-US" sz="2300" kern="1200"/>
        </a:p>
      </dsp:txBody>
      <dsp:txXfrm>
        <a:off x="1941716" y="4203567"/>
        <a:ext cx="4571887" cy="1681139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76CEDE-E978-B047-9136-C9F30BB7CB64}">
      <dsp:nvSpPr>
        <dsp:cNvPr id="0" name=""/>
        <dsp:cNvSpPr/>
      </dsp:nvSpPr>
      <dsp:spPr>
        <a:xfrm>
          <a:off x="0" y="573462"/>
          <a:ext cx="6513603" cy="3213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5528" tIns="416560" rIns="505528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sz="2000" kern="1200"/>
            <a:t>数值型</a:t>
          </a:r>
          <a:endParaRPr lang="en-US" sz="2000" kern="1200"/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Signed</a:t>
          </a:r>
          <a:r>
            <a:rPr lang="zh-CN" sz="2000" kern="1200"/>
            <a:t> </a:t>
          </a:r>
          <a:r>
            <a:rPr lang="en-US" sz="2000" kern="1200"/>
            <a:t>integer</a:t>
          </a:r>
          <a:r>
            <a:rPr lang="zh-CN" sz="2000" kern="1200"/>
            <a:t>（</a:t>
          </a:r>
          <a:r>
            <a:rPr lang="en-US" sz="2000" kern="1200"/>
            <a:t>sbyte</a:t>
          </a:r>
          <a:r>
            <a:rPr lang="zh-CN" sz="2000" kern="1200"/>
            <a:t>，</a:t>
          </a:r>
          <a:r>
            <a:rPr lang="en-US" sz="2000" kern="1200"/>
            <a:t>short</a:t>
          </a:r>
          <a:r>
            <a:rPr lang="zh-CN" sz="2000" kern="1200"/>
            <a:t>，</a:t>
          </a:r>
          <a:r>
            <a:rPr lang="en-US" sz="2000" kern="1200"/>
            <a:t>int</a:t>
          </a:r>
          <a:r>
            <a:rPr lang="zh-CN" sz="2000" kern="1200"/>
            <a:t>，</a:t>
          </a:r>
          <a:r>
            <a:rPr lang="en-US" sz="2000" kern="1200"/>
            <a:t>long</a:t>
          </a:r>
          <a:r>
            <a:rPr lang="zh-CN" sz="2000" kern="1200"/>
            <a:t>）</a:t>
          </a:r>
          <a:endParaRPr lang="en-US" sz="2000" kern="1200"/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Unsigned</a:t>
          </a:r>
          <a:r>
            <a:rPr lang="zh-CN" sz="2000" kern="1200"/>
            <a:t> </a:t>
          </a:r>
          <a:r>
            <a:rPr lang="en-US" sz="2000" kern="1200"/>
            <a:t>integer</a:t>
          </a:r>
          <a:r>
            <a:rPr lang="zh-CN" sz="2000" kern="1200"/>
            <a:t>（</a:t>
          </a:r>
          <a:r>
            <a:rPr lang="en-US" sz="2000" kern="1200"/>
            <a:t>byte</a:t>
          </a:r>
          <a:r>
            <a:rPr lang="zh-CN" sz="2000" kern="1200"/>
            <a:t>，</a:t>
          </a:r>
          <a:r>
            <a:rPr lang="en-US" sz="2000" kern="1200"/>
            <a:t>ushort</a:t>
          </a:r>
          <a:r>
            <a:rPr lang="zh-CN" sz="2000" kern="1200"/>
            <a:t>，</a:t>
          </a:r>
          <a:r>
            <a:rPr lang="en-US" sz="2000" kern="1200"/>
            <a:t>uint</a:t>
          </a:r>
          <a:r>
            <a:rPr lang="zh-CN" sz="2000" kern="1200"/>
            <a:t>，</a:t>
          </a:r>
          <a:r>
            <a:rPr lang="en-US" sz="2000" kern="1200"/>
            <a:t>ulong</a:t>
          </a:r>
          <a:r>
            <a:rPr lang="zh-CN" sz="2000" kern="1200"/>
            <a:t>）</a:t>
          </a:r>
          <a:endParaRPr lang="en-US" sz="2000" kern="1200"/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sz="2000" kern="1200"/>
            <a:t>实数（</a:t>
          </a:r>
          <a:r>
            <a:rPr lang="en-US" sz="2000" kern="1200"/>
            <a:t>float</a:t>
          </a:r>
          <a:r>
            <a:rPr lang="zh-CN" sz="2000" kern="1200"/>
            <a:t>，</a:t>
          </a:r>
          <a:r>
            <a:rPr lang="en-US" sz="2000" kern="1200"/>
            <a:t>double</a:t>
          </a:r>
          <a:r>
            <a:rPr lang="zh-CN" sz="2000" kern="1200"/>
            <a:t>，</a:t>
          </a:r>
          <a:r>
            <a:rPr lang="en-US" sz="2000" kern="1200"/>
            <a:t>decimal</a:t>
          </a:r>
          <a:r>
            <a:rPr lang="zh-CN" sz="2000" kern="1200"/>
            <a:t>）</a:t>
          </a:r>
          <a:endParaRPr lang="en-US" sz="2000" kern="120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sz="2000" kern="1200"/>
            <a:t>逻辑（</a:t>
          </a:r>
          <a:r>
            <a:rPr lang="en-US" sz="2000" kern="1200"/>
            <a:t>bool</a:t>
          </a:r>
          <a:r>
            <a:rPr lang="zh-CN" sz="2000" kern="1200"/>
            <a:t>）</a:t>
          </a:r>
          <a:endParaRPr lang="en-US" sz="2000" kern="120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sz="2000" kern="1200"/>
            <a:t>字符（</a:t>
          </a:r>
          <a:r>
            <a:rPr lang="en-US" sz="2000" kern="1200"/>
            <a:t>char</a:t>
          </a:r>
          <a:r>
            <a:rPr lang="zh-CN" sz="2000" kern="1200"/>
            <a:t>）</a:t>
          </a:r>
          <a:endParaRPr lang="en-US" sz="2000" kern="1200"/>
        </a:p>
      </dsp:txBody>
      <dsp:txXfrm>
        <a:off x="0" y="573462"/>
        <a:ext cx="6513603" cy="3213000"/>
      </dsp:txXfrm>
    </dsp:sp>
    <dsp:sp modelId="{7C7B4EE3-B540-5F47-8CE9-C308929E3D47}">
      <dsp:nvSpPr>
        <dsp:cNvPr id="0" name=""/>
        <dsp:cNvSpPr/>
      </dsp:nvSpPr>
      <dsp:spPr>
        <a:xfrm>
          <a:off x="325680" y="278262"/>
          <a:ext cx="4559522" cy="5904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2339" tIns="0" rIns="172339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000" kern="1200"/>
            <a:t>值类型</a:t>
          </a:r>
          <a:endParaRPr lang="en-US" sz="2000" kern="1200"/>
        </a:p>
      </dsp:txBody>
      <dsp:txXfrm>
        <a:off x="354501" y="307083"/>
        <a:ext cx="4501880" cy="532758"/>
      </dsp:txXfrm>
    </dsp:sp>
    <dsp:sp modelId="{37A15C54-0E1D-BF4A-890E-8359CD3BD8FA}">
      <dsp:nvSpPr>
        <dsp:cNvPr id="0" name=""/>
        <dsp:cNvSpPr/>
      </dsp:nvSpPr>
      <dsp:spPr>
        <a:xfrm>
          <a:off x="0" y="4189663"/>
          <a:ext cx="6513603" cy="14175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5528" tIns="416560" rIns="505528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sz="2000" kern="1200"/>
            <a:t>字符串（</a:t>
          </a:r>
          <a:r>
            <a:rPr lang="en-US" sz="2000" kern="1200"/>
            <a:t>string</a:t>
          </a:r>
          <a:r>
            <a:rPr lang="zh-CN" sz="2000" kern="1200"/>
            <a:t>）</a:t>
          </a:r>
          <a:endParaRPr lang="en-US" sz="2000" kern="120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sz="2000" kern="1200"/>
            <a:t>对象（</a:t>
          </a:r>
          <a:r>
            <a:rPr lang="en-US" sz="2000" kern="1200"/>
            <a:t>object</a:t>
          </a:r>
          <a:r>
            <a:rPr lang="zh-CN" sz="2000" kern="1200"/>
            <a:t>）</a:t>
          </a:r>
          <a:endParaRPr lang="en-US" sz="2000" kern="1200"/>
        </a:p>
      </dsp:txBody>
      <dsp:txXfrm>
        <a:off x="0" y="4189663"/>
        <a:ext cx="6513603" cy="1417500"/>
      </dsp:txXfrm>
    </dsp:sp>
    <dsp:sp modelId="{E3106B55-FED0-2047-9FDA-B3D81B384A60}">
      <dsp:nvSpPr>
        <dsp:cNvPr id="0" name=""/>
        <dsp:cNvSpPr/>
      </dsp:nvSpPr>
      <dsp:spPr>
        <a:xfrm>
          <a:off x="325680" y="3894463"/>
          <a:ext cx="4559522" cy="5904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2339" tIns="0" rIns="172339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000" kern="1200"/>
            <a:t>引用类型</a:t>
          </a:r>
          <a:endParaRPr lang="en-US" sz="2000" kern="1200"/>
        </a:p>
      </dsp:txBody>
      <dsp:txXfrm>
        <a:off x="354501" y="3923284"/>
        <a:ext cx="4501880" cy="532758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62213D-5CAF-9B4A-B98C-BF2CE5068588}">
      <dsp:nvSpPr>
        <dsp:cNvPr id="0" name=""/>
        <dsp:cNvSpPr/>
      </dsp:nvSpPr>
      <dsp:spPr>
        <a:xfrm>
          <a:off x="0" y="1121422"/>
          <a:ext cx="6904037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8333DF9-DCA2-5B4B-B480-7F781CADF54F}">
      <dsp:nvSpPr>
        <dsp:cNvPr id="0" name=""/>
        <dsp:cNvSpPr/>
      </dsp:nvSpPr>
      <dsp:spPr>
        <a:xfrm>
          <a:off x="345201" y="855742"/>
          <a:ext cx="4832825" cy="53136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669" tIns="0" rIns="182669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System</a:t>
          </a:r>
          <a:r>
            <a:rPr lang="zh-CN" sz="1800" kern="1200"/>
            <a:t>命名空间</a:t>
          </a:r>
          <a:endParaRPr lang="en-US" sz="1800" kern="1200"/>
        </a:p>
      </dsp:txBody>
      <dsp:txXfrm>
        <a:off x="371140" y="881681"/>
        <a:ext cx="4780947" cy="479482"/>
      </dsp:txXfrm>
    </dsp:sp>
    <dsp:sp modelId="{9FFD8A07-5795-4D46-B43F-D38B0237337D}">
      <dsp:nvSpPr>
        <dsp:cNvPr id="0" name=""/>
        <dsp:cNvSpPr/>
      </dsp:nvSpPr>
      <dsp:spPr>
        <a:xfrm>
          <a:off x="0" y="1937902"/>
          <a:ext cx="6904037" cy="12190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3676672"/>
              <a:satOff val="-5114"/>
              <a:lumOff val="-196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5830" tIns="374904" rIns="535830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sz="1800" kern="1200" dirty="0"/>
            <a:t>通过指令，在编译的代码里直接被支持，通常被翻译成底层处理器直接的支持。</a:t>
          </a:r>
          <a:endParaRPr lang="en-US" sz="1800" kern="1200" dirty="0"/>
        </a:p>
      </dsp:txBody>
      <dsp:txXfrm>
        <a:off x="0" y="1937902"/>
        <a:ext cx="6904037" cy="1219050"/>
      </dsp:txXfrm>
    </dsp:sp>
    <dsp:sp modelId="{AF4AE368-E246-A840-B556-2BF1425A5F8E}">
      <dsp:nvSpPr>
        <dsp:cNvPr id="0" name=""/>
        <dsp:cNvSpPr/>
      </dsp:nvSpPr>
      <dsp:spPr>
        <a:xfrm>
          <a:off x="345201" y="1672222"/>
          <a:ext cx="4832825" cy="531360"/>
        </a:xfrm>
        <a:prstGeom prst="roundRect">
          <a:avLst/>
        </a:prstGeom>
        <a:solidFill>
          <a:schemeClr val="accent5">
            <a:hueOff val="-3676672"/>
            <a:satOff val="-5114"/>
            <a:lumOff val="-196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669" tIns="0" rIns="182669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1800" kern="1200"/>
            <a:t>除了</a:t>
          </a:r>
          <a:r>
            <a:rPr lang="en-US" sz="1800" kern="1200"/>
            <a:t>decimal</a:t>
          </a:r>
          <a:r>
            <a:rPr lang="zh-CN" sz="1800" kern="1200"/>
            <a:t>之外的内置类型叫做原始类型。</a:t>
          </a:r>
          <a:endParaRPr lang="en-US" sz="1800" kern="1200"/>
        </a:p>
      </dsp:txBody>
      <dsp:txXfrm>
        <a:off x="371140" y="1698161"/>
        <a:ext cx="4780947" cy="479482"/>
      </dsp:txXfrm>
    </dsp:sp>
    <dsp:sp modelId="{DC696C1B-84B9-764F-9C11-E88FA1EE3FC7}">
      <dsp:nvSpPr>
        <dsp:cNvPr id="0" name=""/>
        <dsp:cNvSpPr/>
      </dsp:nvSpPr>
      <dsp:spPr>
        <a:xfrm>
          <a:off x="0" y="3519832"/>
          <a:ext cx="6904037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7353344"/>
              <a:satOff val="-10228"/>
              <a:lumOff val="-392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FB8FFB8-E9F1-134B-A857-9F3728C31C75}">
      <dsp:nvSpPr>
        <dsp:cNvPr id="0" name=""/>
        <dsp:cNvSpPr/>
      </dsp:nvSpPr>
      <dsp:spPr>
        <a:xfrm>
          <a:off x="345201" y="3254152"/>
          <a:ext cx="4832825" cy="531360"/>
        </a:xfrm>
        <a:prstGeom prst="roundRect">
          <a:avLst/>
        </a:prstGeom>
        <a:solidFill>
          <a:schemeClr val="accent5">
            <a:hueOff val="-7353344"/>
            <a:satOff val="-10228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669" tIns="0" rIns="182669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System.IntPtr </a:t>
          </a:r>
          <a:r>
            <a:rPr lang="zh-CN" sz="1800" kern="1200"/>
            <a:t>和 </a:t>
          </a:r>
          <a:r>
            <a:rPr lang="en-US" sz="1800" kern="1200"/>
            <a:t>System.UIntPtr </a:t>
          </a:r>
          <a:r>
            <a:rPr lang="zh-CN" sz="1800" kern="1200"/>
            <a:t>也是原始类型。</a:t>
          </a:r>
          <a:endParaRPr lang="en-US" sz="1800" kern="1200"/>
        </a:p>
      </dsp:txBody>
      <dsp:txXfrm>
        <a:off x="371140" y="3280091"/>
        <a:ext cx="4780947" cy="47948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198101-D8E2-614C-9B2B-0F66DD539ABC}">
      <dsp:nvSpPr>
        <dsp:cNvPr id="0" name=""/>
        <dsp:cNvSpPr/>
      </dsp:nvSpPr>
      <dsp:spPr>
        <a:xfrm>
          <a:off x="198" y="255751"/>
          <a:ext cx="2611933" cy="130596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C#</a:t>
          </a:r>
          <a:r>
            <a:rPr lang="zh-CN" sz="2000" kern="1200"/>
            <a:t>里，互相兼容的类型实例间可以相互转换。</a:t>
          </a:r>
          <a:endParaRPr lang="en-US" sz="2000" kern="1200"/>
        </a:p>
      </dsp:txBody>
      <dsp:txXfrm>
        <a:off x="38448" y="294001"/>
        <a:ext cx="2535433" cy="1229466"/>
      </dsp:txXfrm>
    </dsp:sp>
    <dsp:sp modelId="{ABBFABA4-78DB-DF4C-BB56-F7CBEB9EBAB2}">
      <dsp:nvSpPr>
        <dsp:cNvPr id="0" name=""/>
        <dsp:cNvSpPr/>
      </dsp:nvSpPr>
      <dsp:spPr>
        <a:xfrm>
          <a:off x="198" y="1757613"/>
          <a:ext cx="2611933" cy="130596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000" kern="1200"/>
            <a:t>转换总是从现有的值创建出来一个新的值。</a:t>
          </a:r>
          <a:endParaRPr lang="en-US" sz="2000" kern="1200"/>
        </a:p>
      </dsp:txBody>
      <dsp:txXfrm>
        <a:off x="38448" y="1795863"/>
        <a:ext cx="2535433" cy="1229466"/>
      </dsp:txXfrm>
    </dsp:sp>
    <dsp:sp modelId="{89A59F24-CE6B-FB42-B198-EBE12FF3C6CE}">
      <dsp:nvSpPr>
        <dsp:cNvPr id="0" name=""/>
        <dsp:cNvSpPr/>
      </dsp:nvSpPr>
      <dsp:spPr>
        <a:xfrm>
          <a:off x="198" y="3259475"/>
          <a:ext cx="2611933" cy="130596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000" kern="1200"/>
            <a:t>隐式 </a:t>
          </a:r>
          <a:r>
            <a:rPr lang="en-US" sz="2000" kern="1200"/>
            <a:t>vs</a:t>
          </a:r>
          <a:r>
            <a:rPr lang="zh-CN" sz="2000" kern="1200"/>
            <a:t> 显式</a:t>
          </a:r>
          <a:endParaRPr lang="en-US" sz="2000" kern="1200"/>
        </a:p>
      </dsp:txBody>
      <dsp:txXfrm>
        <a:off x="38448" y="3297725"/>
        <a:ext cx="2535433" cy="1229466"/>
      </dsp:txXfrm>
    </dsp:sp>
    <dsp:sp modelId="{8F7FA6E2-DA57-2547-B9C9-744DB40FB0F0}">
      <dsp:nvSpPr>
        <dsp:cNvPr id="0" name=""/>
        <dsp:cNvSpPr/>
      </dsp:nvSpPr>
      <dsp:spPr>
        <a:xfrm rot="19457599">
          <a:off x="2491197" y="3515899"/>
          <a:ext cx="1286642" cy="42187"/>
        </a:xfrm>
        <a:custGeom>
          <a:avLst/>
          <a:gdLst/>
          <a:ahLst/>
          <a:cxnLst/>
          <a:rect l="0" t="0" r="0" b="0"/>
          <a:pathLst>
            <a:path>
              <a:moveTo>
                <a:pt x="0" y="21093"/>
              </a:moveTo>
              <a:lnTo>
                <a:pt x="1286642" y="21093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102352" y="3504827"/>
        <a:ext cx="64332" cy="64332"/>
      </dsp:txXfrm>
    </dsp:sp>
    <dsp:sp modelId="{0B1CE54A-3CEF-084D-88FD-4E9F0F2FAC71}">
      <dsp:nvSpPr>
        <dsp:cNvPr id="0" name=""/>
        <dsp:cNvSpPr/>
      </dsp:nvSpPr>
      <dsp:spPr>
        <a:xfrm>
          <a:off x="3656905" y="2508544"/>
          <a:ext cx="2611933" cy="1305966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000" kern="1200"/>
            <a:t>隐式转换是自动发生的</a:t>
          </a:r>
          <a:endParaRPr lang="en-US" sz="2000" kern="1200"/>
        </a:p>
      </dsp:txBody>
      <dsp:txXfrm>
        <a:off x="3695155" y="2546794"/>
        <a:ext cx="2535433" cy="1229466"/>
      </dsp:txXfrm>
    </dsp:sp>
    <dsp:sp modelId="{A5478728-D949-5A4E-B601-502347DCBBE3}">
      <dsp:nvSpPr>
        <dsp:cNvPr id="0" name=""/>
        <dsp:cNvSpPr/>
      </dsp:nvSpPr>
      <dsp:spPr>
        <a:xfrm rot="2142401">
          <a:off x="2491197" y="4266830"/>
          <a:ext cx="1286642" cy="42187"/>
        </a:xfrm>
        <a:custGeom>
          <a:avLst/>
          <a:gdLst/>
          <a:ahLst/>
          <a:cxnLst/>
          <a:rect l="0" t="0" r="0" b="0"/>
          <a:pathLst>
            <a:path>
              <a:moveTo>
                <a:pt x="0" y="21093"/>
              </a:moveTo>
              <a:lnTo>
                <a:pt x="1286642" y="21093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102352" y="4255758"/>
        <a:ext cx="64332" cy="64332"/>
      </dsp:txXfrm>
    </dsp:sp>
    <dsp:sp modelId="{75957CCE-6E97-3E43-9D5B-AA222AEE440C}">
      <dsp:nvSpPr>
        <dsp:cNvPr id="0" name=""/>
        <dsp:cNvSpPr/>
      </dsp:nvSpPr>
      <dsp:spPr>
        <a:xfrm>
          <a:off x="3656905" y="4010406"/>
          <a:ext cx="2611933" cy="1305966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000" kern="1200"/>
            <a:t>显式转换需要手动进行</a:t>
          </a:r>
          <a:endParaRPr lang="en-US" sz="2000" kern="1200"/>
        </a:p>
      </dsp:txBody>
      <dsp:txXfrm>
        <a:off x="3695155" y="4048656"/>
        <a:ext cx="2535433" cy="122946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9564114-7262-6946-82C2-F8A449D0BE12}">
      <dsp:nvSpPr>
        <dsp:cNvPr id="0" name=""/>
        <dsp:cNvSpPr/>
      </dsp:nvSpPr>
      <dsp:spPr>
        <a:xfrm rot="5400000">
          <a:off x="3175728" y="-647002"/>
          <a:ext cx="2174434" cy="4012184"/>
        </a:xfrm>
        <a:prstGeom prst="round2Same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sz="3000" kern="1200"/>
            <a:t>编译器可以保证转换会成功</a:t>
          </a:r>
          <a:endParaRPr lang="en-US" sz="3000" kern="1200"/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sz="3000" kern="1200"/>
            <a:t>信息不会有损失</a:t>
          </a:r>
          <a:endParaRPr lang="en-US" sz="3000" kern="1200"/>
        </a:p>
      </dsp:txBody>
      <dsp:txXfrm rot="-5400000">
        <a:off x="2256854" y="378019"/>
        <a:ext cx="3906037" cy="1962140"/>
      </dsp:txXfrm>
    </dsp:sp>
    <dsp:sp modelId="{D44EA96A-3EFC-1244-947A-9E0EE05F7D48}">
      <dsp:nvSpPr>
        <dsp:cNvPr id="0" name=""/>
        <dsp:cNvSpPr/>
      </dsp:nvSpPr>
      <dsp:spPr>
        <a:xfrm>
          <a:off x="0" y="68"/>
          <a:ext cx="2256853" cy="2718043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59055" rIns="118110" bIns="5905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3100" kern="1200"/>
            <a:t>隐式转换的两个必要条件：</a:t>
          </a:r>
          <a:endParaRPr lang="en-US" sz="3100" kern="1200"/>
        </a:p>
      </dsp:txBody>
      <dsp:txXfrm>
        <a:off x="110170" y="110238"/>
        <a:ext cx="2036513" cy="2497703"/>
      </dsp:txXfrm>
    </dsp:sp>
    <dsp:sp modelId="{07B41DC4-BF2E-B74F-A12F-6190A1AC9338}">
      <dsp:nvSpPr>
        <dsp:cNvPr id="0" name=""/>
        <dsp:cNvSpPr/>
      </dsp:nvSpPr>
      <dsp:spPr>
        <a:xfrm rot="5400000">
          <a:off x="3175728" y="2206943"/>
          <a:ext cx="2174434" cy="4012184"/>
        </a:xfrm>
        <a:prstGeom prst="round2Same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sz="3000" kern="1200"/>
            <a:t>编译器不能保证转换会成功</a:t>
          </a:r>
          <a:endParaRPr lang="en-US" sz="3000" kern="1200"/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sz="3000" kern="1200"/>
            <a:t>信息可能会有损失</a:t>
          </a:r>
          <a:endParaRPr lang="en-US" sz="3000" kern="1200"/>
        </a:p>
      </dsp:txBody>
      <dsp:txXfrm rot="-5400000">
        <a:off x="2256854" y="3231965"/>
        <a:ext cx="3906037" cy="1962140"/>
      </dsp:txXfrm>
    </dsp:sp>
    <dsp:sp modelId="{7BDDFF77-7A9A-504D-B036-A908066AEBE4}">
      <dsp:nvSpPr>
        <dsp:cNvPr id="0" name=""/>
        <dsp:cNvSpPr/>
      </dsp:nvSpPr>
      <dsp:spPr>
        <a:xfrm>
          <a:off x="0" y="2854013"/>
          <a:ext cx="2256853" cy="2718043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59055" rIns="118110" bIns="5905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3100" kern="1200"/>
            <a:t>显式转换的条件（任意一个成立）：</a:t>
          </a:r>
          <a:endParaRPr lang="en-US" sz="3100" kern="1200"/>
        </a:p>
      </dsp:txBody>
      <dsp:txXfrm>
        <a:off x="110170" y="2964183"/>
        <a:ext cx="2036513" cy="249770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D91C56-4C74-47CC-BA8E-148867BCEC91}">
      <dsp:nvSpPr>
        <dsp:cNvPr id="0" name=""/>
        <dsp:cNvSpPr/>
      </dsp:nvSpPr>
      <dsp:spPr>
        <a:xfrm>
          <a:off x="0" y="2442"/>
          <a:ext cx="6513603" cy="1238008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C7B92C4-513A-4121-9843-E32B8CCD12B0}">
      <dsp:nvSpPr>
        <dsp:cNvPr id="0" name=""/>
        <dsp:cNvSpPr/>
      </dsp:nvSpPr>
      <dsp:spPr>
        <a:xfrm>
          <a:off x="374497" y="280994"/>
          <a:ext cx="680904" cy="68090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923F708-D113-4663-BCCD-BF2AAEACC9D6}">
      <dsp:nvSpPr>
        <dsp:cNvPr id="0" name=""/>
        <dsp:cNvSpPr/>
      </dsp:nvSpPr>
      <dsp:spPr>
        <a:xfrm>
          <a:off x="1429899" y="2442"/>
          <a:ext cx="5083704" cy="12380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023" tIns="131023" rIns="131023" bIns="131023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200" kern="1200"/>
            <a:t>值类型</a:t>
          </a:r>
          <a:endParaRPr lang="en-US" sz="2200" kern="1200"/>
        </a:p>
      </dsp:txBody>
      <dsp:txXfrm>
        <a:off x="1429899" y="2442"/>
        <a:ext cx="5083704" cy="1238008"/>
      </dsp:txXfrm>
    </dsp:sp>
    <dsp:sp modelId="{A832B3F4-12CF-4502-9D47-BABDA924B858}">
      <dsp:nvSpPr>
        <dsp:cNvPr id="0" name=""/>
        <dsp:cNvSpPr/>
      </dsp:nvSpPr>
      <dsp:spPr>
        <a:xfrm>
          <a:off x="0" y="1549953"/>
          <a:ext cx="6513603" cy="123800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99F1B32-4910-4F54-8ADE-15DF748B7518}">
      <dsp:nvSpPr>
        <dsp:cNvPr id="0" name=""/>
        <dsp:cNvSpPr/>
      </dsp:nvSpPr>
      <dsp:spPr>
        <a:xfrm>
          <a:off x="374497" y="1828505"/>
          <a:ext cx="680904" cy="68090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CB911BF-461E-4150-8EE0-F77E6DB95174}">
      <dsp:nvSpPr>
        <dsp:cNvPr id="0" name=""/>
        <dsp:cNvSpPr/>
      </dsp:nvSpPr>
      <dsp:spPr>
        <a:xfrm>
          <a:off x="1429899" y="1549953"/>
          <a:ext cx="5083704" cy="12380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023" tIns="131023" rIns="131023" bIns="131023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200" kern="1200"/>
            <a:t>引用类型</a:t>
          </a:r>
          <a:endParaRPr lang="en-US" sz="2200" kern="1200"/>
        </a:p>
      </dsp:txBody>
      <dsp:txXfrm>
        <a:off x="1429899" y="1549953"/>
        <a:ext cx="5083704" cy="1238008"/>
      </dsp:txXfrm>
    </dsp:sp>
    <dsp:sp modelId="{E46E7B26-CC49-414A-8B90-A69AC45BA57E}">
      <dsp:nvSpPr>
        <dsp:cNvPr id="0" name=""/>
        <dsp:cNvSpPr/>
      </dsp:nvSpPr>
      <dsp:spPr>
        <a:xfrm>
          <a:off x="0" y="3097464"/>
          <a:ext cx="6513603" cy="1238008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65FE781-14A2-4349-9C99-1839B1C23C0B}">
      <dsp:nvSpPr>
        <dsp:cNvPr id="0" name=""/>
        <dsp:cNvSpPr/>
      </dsp:nvSpPr>
      <dsp:spPr>
        <a:xfrm>
          <a:off x="374497" y="3376015"/>
          <a:ext cx="680904" cy="68090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0A909D-BCA5-495E-928F-AD0B0076437D}">
      <dsp:nvSpPr>
        <dsp:cNvPr id="0" name=""/>
        <dsp:cNvSpPr/>
      </dsp:nvSpPr>
      <dsp:spPr>
        <a:xfrm>
          <a:off x="1429899" y="3097464"/>
          <a:ext cx="5083704" cy="12380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023" tIns="131023" rIns="131023" bIns="131023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200" kern="1200"/>
            <a:t>范型类型参数</a:t>
          </a:r>
          <a:endParaRPr lang="en-US" sz="2200" kern="1200"/>
        </a:p>
      </dsp:txBody>
      <dsp:txXfrm>
        <a:off x="1429899" y="3097464"/>
        <a:ext cx="5083704" cy="1238008"/>
      </dsp:txXfrm>
    </dsp:sp>
    <dsp:sp modelId="{7A5A747B-A3EF-429D-84FC-1CC223E27249}">
      <dsp:nvSpPr>
        <dsp:cNvPr id="0" name=""/>
        <dsp:cNvSpPr/>
      </dsp:nvSpPr>
      <dsp:spPr>
        <a:xfrm>
          <a:off x="0" y="4644974"/>
          <a:ext cx="6513603" cy="1238008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53FA24A-1B99-4977-84B5-426F9FFE7A27}">
      <dsp:nvSpPr>
        <dsp:cNvPr id="0" name=""/>
        <dsp:cNvSpPr/>
      </dsp:nvSpPr>
      <dsp:spPr>
        <a:xfrm>
          <a:off x="374497" y="4923526"/>
          <a:ext cx="680904" cy="68090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61EEB98-0D62-4036-AA6A-001BB30E996F}">
      <dsp:nvSpPr>
        <dsp:cNvPr id="0" name=""/>
        <dsp:cNvSpPr/>
      </dsp:nvSpPr>
      <dsp:spPr>
        <a:xfrm>
          <a:off x="1429899" y="4644974"/>
          <a:ext cx="5083704" cy="12380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023" tIns="131023" rIns="131023" bIns="131023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200" kern="1200"/>
            <a:t>指针类型</a:t>
          </a:r>
          <a:endParaRPr lang="en-US" sz="2200" kern="1200"/>
        </a:p>
      </dsp:txBody>
      <dsp:txXfrm>
        <a:off x="1429899" y="4644974"/>
        <a:ext cx="5083704" cy="123800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E50028-A24A-3A40-AA0C-FE6DCE48EB39}">
      <dsp:nvSpPr>
        <dsp:cNvPr id="0" name=""/>
        <dsp:cNvSpPr/>
      </dsp:nvSpPr>
      <dsp:spPr>
        <a:xfrm>
          <a:off x="0" y="623362"/>
          <a:ext cx="6089650" cy="138996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700" kern="1200" dirty="0"/>
            <a:t>值类型</a:t>
          </a:r>
          <a:r>
            <a:rPr lang="zh-CN" sz="2700" kern="1200" dirty="0"/>
            <a:t>包含所有的内置类型（数值、字符、</a:t>
          </a:r>
          <a:r>
            <a:rPr lang="en-US" sz="2700" kern="1200" dirty="0"/>
            <a:t>bool</a:t>
          </a:r>
          <a:r>
            <a:rPr lang="zh-CN" sz="2700" kern="1200" dirty="0"/>
            <a:t>）和自定义的</a:t>
          </a:r>
          <a:r>
            <a:rPr lang="en-US" sz="2700" kern="1200" dirty="0"/>
            <a:t>struct</a:t>
          </a:r>
          <a:r>
            <a:rPr lang="zh-CN" sz="2700" kern="1200" dirty="0"/>
            <a:t>和</a:t>
          </a:r>
          <a:r>
            <a:rPr lang="en-US" sz="2700" kern="1200" dirty="0" err="1"/>
            <a:t>enum</a:t>
          </a:r>
          <a:endParaRPr lang="en-US" sz="2700" kern="1200" dirty="0"/>
        </a:p>
      </dsp:txBody>
      <dsp:txXfrm>
        <a:off x="67852" y="691214"/>
        <a:ext cx="5953946" cy="1254256"/>
      </dsp:txXfrm>
    </dsp:sp>
    <dsp:sp modelId="{BAA5076A-A283-034B-A5D3-161DF2F752D1}">
      <dsp:nvSpPr>
        <dsp:cNvPr id="0" name=""/>
        <dsp:cNvSpPr/>
      </dsp:nvSpPr>
      <dsp:spPr>
        <a:xfrm>
          <a:off x="0" y="2091082"/>
          <a:ext cx="6089650" cy="138996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700" kern="1200"/>
            <a:t>引用类型包含所有的</a:t>
          </a:r>
          <a:r>
            <a:rPr lang="en-US" sz="2700" kern="1200"/>
            <a:t>class</a:t>
          </a:r>
          <a:r>
            <a:rPr lang="zh-CN" sz="2700" kern="1200"/>
            <a:t>，数组，</a:t>
          </a:r>
          <a:r>
            <a:rPr lang="en-US" sz="2700" kern="1200"/>
            <a:t>delegate</a:t>
          </a:r>
          <a:r>
            <a:rPr lang="zh-CN" sz="2700" kern="1200"/>
            <a:t>，</a:t>
          </a:r>
          <a:r>
            <a:rPr lang="en-US" sz="2700" kern="1200"/>
            <a:t>interface</a:t>
          </a:r>
          <a:r>
            <a:rPr lang="zh-CN" sz="2700" kern="1200"/>
            <a:t>类型。包括字符串。</a:t>
          </a:r>
          <a:endParaRPr lang="en-US" sz="2700" kern="1200"/>
        </a:p>
      </dsp:txBody>
      <dsp:txXfrm>
        <a:off x="67852" y="2158934"/>
        <a:ext cx="5953946" cy="1254256"/>
      </dsp:txXfrm>
    </dsp:sp>
    <dsp:sp modelId="{37D13D8D-49AF-504E-84EB-6D3EC26768C3}">
      <dsp:nvSpPr>
        <dsp:cNvPr id="0" name=""/>
        <dsp:cNvSpPr/>
      </dsp:nvSpPr>
      <dsp:spPr>
        <a:xfrm>
          <a:off x="0" y="3558802"/>
          <a:ext cx="6089650" cy="138996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700" kern="1200"/>
            <a:t>它们的根本区别在于处理内存的方式。</a:t>
          </a:r>
          <a:endParaRPr lang="en-US" sz="2700" kern="1200"/>
        </a:p>
      </dsp:txBody>
      <dsp:txXfrm>
        <a:off x="67852" y="3626654"/>
        <a:ext cx="5953946" cy="125425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9A708C1-7F98-4449-AEBF-29794C81EAB3}">
      <dsp:nvSpPr>
        <dsp:cNvPr id="0" name=""/>
        <dsp:cNvSpPr/>
      </dsp:nvSpPr>
      <dsp:spPr>
        <a:xfrm>
          <a:off x="0" y="349633"/>
          <a:ext cx="6513603" cy="252251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6690" tIns="186690" rIns="186690" bIns="186690" numCol="1" spcCol="1270" anchor="ctr" anchorCtr="0">
          <a:noAutofit/>
        </a:bodyPr>
        <a:lstStyle/>
        <a:p>
          <a:pPr marL="0" lvl="0" indent="0" algn="l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4900" kern="1200"/>
            <a:t>值类型变量</a:t>
          </a:r>
          <a:r>
            <a:rPr lang="en-US" sz="4900" kern="1200"/>
            <a:t>/</a:t>
          </a:r>
          <a:r>
            <a:rPr lang="zh-CN" sz="4900" kern="1200"/>
            <a:t>常量的内容就是一个值。</a:t>
          </a:r>
          <a:endParaRPr lang="en-US" sz="4900" kern="1200"/>
        </a:p>
      </dsp:txBody>
      <dsp:txXfrm>
        <a:off x="123139" y="472772"/>
        <a:ext cx="6267325" cy="2276241"/>
      </dsp:txXfrm>
    </dsp:sp>
    <dsp:sp modelId="{8272F90E-697E-6D4F-9B9B-C877378F3F24}">
      <dsp:nvSpPr>
        <dsp:cNvPr id="0" name=""/>
        <dsp:cNvSpPr/>
      </dsp:nvSpPr>
      <dsp:spPr>
        <a:xfrm>
          <a:off x="0" y="3013272"/>
          <a:ext cx="6513603" cy="2522519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6690" tIns="186690" rIns="186690" bIns="186690" numCol="1" spcCol="1270" anchor="ctr" anchorCtr="0">
          <a:noAutofit/>
        </a:bodyPr>
        <a:lstStyle/>
        <a:p>
          <a:pPr marL="0" lvl="0" indent="0" algn="l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4900" kern="1200"/>
            <a:t>使用</a:t>
          </a:r>
          <a:r>
            <a:rPr lang="en-US" sz="4900" kern="1200"/>
            <a:t>struct</a:t>
          </a:r>
          <a:r>
            <a:rPr lang="zh-CN" sz="4900" kern="1200"/>
            <a:t>关键字可以创建自定义的值类型。</a:t>
          </a:r>
          <a:endParaRPr lang="en-US" sz="4900" kern="1200"/>
        </a:p>
      </dsp:txBody>
      <dsp:txXfrm>
        <a:off x="123139" y="3136411"/>
        <a:ext cx="6267325" cy="2276241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3A9435-0A9E-1349-BAB4-2CC5AC9906CF}">
      <dsp:nvSpPr>
        <dsp:cNvPr id="0" name=""/>
        <dsp:cNvSpPr/>
      </dsp:nvSpPr>
      <dsp:spPr>
        <a:xfrm>
          <a:off x="0" y="4194433"/>
          <a:ext cx="6269038" cy="1376706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156464" rIns="156464" bIns="15646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200" kern="1200"/>
            <a:t>引用类型的变量</a:t>
          </a:r>
          <a:r>
            <a:rPr lang="en-US" sz="2200" kern="1200"/>
            <a:t>/</a:t>
          </a:r>
          <a:r>
            <a:rPr lang="zh-CN" sz="2200" kern="1200"/>
            <a:t>常量的内容就是到一个含有值的对象的引用。</a:t>
          </a:r>
          <a:endParaRPr lang="en-US" sz="2200" kern="1200"/>
        </a:p>
      </dsp:txBody>
      <dsp:txXfrm>
        <a:off x="0" y="4194433"/>
        <a:ext cx="6269038" cy="1376706"/>
      </dsp:txXfrm>
    </dsp:sp>
    <dsp:sp modelId="{E741E28B-3966-A746-88EE-AFFA6C4FB03C}">
      <dsp:nvSpPr>
        <dsp:cNvPr id="0" name=""/>
        <dsp:cNvSpPr/>
      </dsp:nvSpPr>
      <dsp:spPr>
        <a:xfrm rot="10800000">
          <a:off x="0" y="2097709"/>
          <a:ext cx="6269038" cy="2117374"/>
        </a:xfrm>
        <a:prstGeom prst="upArrowCallout">
          <a:avLst/>
        </a:prstGeom>
        <a:solidFill>
          <a:schemeClr val="accent2">
            <a:hueOff val="1354692"/>
            <a:satOff val="-26144"/>
            <a:lumOff val="617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156464" rIns="156464" bIns="15646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200" kern="1200"/>
            <a:t>两个部分：</a:t>
          </a:r>
          <a:endParaRPr lang="en-US" sz="2200" kern="1200"/>
        </a:p>
      </dsp:txBody>
      <dsp:txXfrm rot="-10800000">
        <a:off x="0" y="2097709"/>
        <a:ext cx="6269038" cy="743198"/>
      </dsp:txXfrm>
    </dsp:sp>
    <dsp:sp modelId="{2D6B4C33-CB2A-C54F-A13E-E73DD00E0A5D}">
      <dsp:nvSpPr>
        <dsp:cNvPr id="0" name=""/>
        <dsp:cNvSpPr/>
      </dsp:nvSpPr>
      <dsp:spPr>
        <a:xfrm>
          <a:off x="0" y="2840907"/>
          <a:ext cx="3134518" cy="633095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35560" rIns="199136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800" kern="1200"/>
            <a:t>一个对象</a:t>
          </a:r>
          <a:endParaRPr lang="en-US" sz="2800" kern="1200"/>
        </a:p>
      </dsp:txBody>
      <dsp:txXfrm>
        <a:off x="0" y="2840907"/>
        <a:ext cx="3134518" cy="633095"/>
      </dsp:txXfrm>
    </dsp:sp>
    <dsp:sp modelId="{2200F828-81A8-D14A-9595-3ED06CE8456C}">
      <dsp:nvSpPr>
        <dsp:cNvPr id="0" name=""/>
        <dsp:cNvSpPr/>
      </dsp:nvSpPr>
      <dsp:spPr>
        <a:xfrm>
          <a:off x="3134519" y="2840907"/>
          <a:ext cx="3134518" cy="633095"/>
        </a:xfrm>
        <a:prstGeom prst="rect">
          <a:avLst/>
        </a:prstGeom>
        <a:solidFill>
          <a:schemeClr val="accent2">
            <a:tint val="40000"/>
            <a:alpha val="90000"/>
            <a:hueOff val="3428790"/>
            <a:satOff val="-58643"/>
            <a:lumOff val="-12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3428790"/>
              <a:satOff val="-58643"/>
              <a:lumOff val="-12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35560" rIns="199136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800" kern="1200"/>
            <a:t>到该对象的引用</a:t>
          </a:r>
          <a:endParaRPr lang="en-US" sz="2800" kern="1200"/>
        </a:p>
      </dsp:txBody>
      <dsp:txXfrm>
        <a:off x="3134519" y="2840907"/>
        <a:ext cx="3134518" cy="633095"/>
      </dsp:txXfrm>
    </dsp:sp>
    <dsp:sp modelId="{A0A87AB3-6A6B-6748-B37A-3BA4A602D087}">
      <dsp:nvSpPr>
        <dsp:cNvPr id="0" name=""/>
        <dsp:cNvSpPr/>
      </dsp:nvSpPr>
      <dsp:spPr>
        <a:xfrm rot="10800000">
          <a:off x="0" y="984"/>
          <a:ext cx="6269038" cy="2117374"/>
        </a:xfrm>
        <a:prstGeom prst="upArrowCallout">
          <a:avLst/>
        </a:prstGeom>
        <a:solidFill>
          <a:schemeClr val="accent2">
            <a:hueOff val="2709384"/>
            <a:satOff val="-52288"/>
            <a:lumOff val="1235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156464" rIns="156464" bIns="15646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200" kern="1200"/>
            <a:t>比值类型复杂</a:t>
          </a:r>
          <a:endParaRPr lang="en-US" sz="2200" kern="1200"/>
        </a:p>
      </dsp:txBody>
      <dsp:txXfrm rot="10800000">
        <a:off x="0" y="984"/>
        <a:ext cx="6269038" cy="1375806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EAF820-2D67-40CD-BA06-A836E6057060}">
      <dsp:nvSpPr>
        <dsp:cNvPr id="0" name=""/>
        <dsp:cNvSpPr/>
      </dsp:nvSpPr>
      <dsp:spPr>
        <a:xfrm>
          <a:off x="0" y="956381"/>
          <a:ext cx="6513603" cy="176562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6D11E48-D7A7-48AA-9AEB-C99108F6D0A5}">
      <dsp:nvSpPr>
        <dsp:cNvPr id="0" name=""/>
        <dsp:cNvSpPr/>
      </dsp:nvSpPr>
      <dsp:spPr>
        <a:xfrm>
          <a:off x="534102" y="1353647"/>
          <a:ext cx="971095" cy="97109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A5A42C-A94B-4D3A-9A38-CA9F27D29C55}">
      <dsp:nvSpPr>
        <dsp:cNvPr id="0" name=""/>
        <dsp:cNvSpPr/>
      </dsp:nvSpPr>
      <dsp:spPr>
        <a:xfrm>
          <a:off x="2039300" y="956381"/>
          <a:ext cx="4474303" cy="1765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6862" tIns="186862" rIns="186862" bIns="186862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500" kern="1200"/>
            <a:t>给引用类型的变量赋值：复制引用，而不是对象实例。</a:t>
          </a:r>
          <a:endParaRPr lang="en-US" sz="2500" kern="1200"/>
        </a:p>
      </dsp:txBody>
      <dsp:txXfrm>
        <a:off x="2039300" y="956381"/>
        <a:ext cx="4474303" cy="1765627"/>
      </dsp:txXfrm>
    </dsp:sp>
    <dsp:sp modelId="{7DF57651-72D6-4F82-92B2-7675D958BE15}">
      <dsp:nvSpPr>
        <dsp:cNvPr id="0" name=""/>
        <dsp:cNvSpPr/>
      </dsp:nvSpPr>
      <dsp:spPr>
        <a:xfrm>
          <a:off x="0" y="3163416"/>
          <a:ext cx="6513603" cy="176562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13426DA-40D5-445D-8CD1-B599B6D8F092}">
      <dsp:nvSpPr>
        <dsp:cNvPr id="0" name=""/>
        <dsp:cNvSpPr/>
      </dsp:nvSpPr>
      <dsp:spPr>
        <a:xfrm>
          <a:off x="534102" y="3560682"/>
          <a:ext cx="971095" cy="97109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00F6E2-5A90-46D4-A19B-EE8FB68B5F33}">
      <dsp:nvSpPr>
        <dsp:cNvPr id="0" name=""/>
        <dsp:cNvSpPr/>
      </dsp:nvSpPr>
      <dsp:spPr>
        <a:xfrm>
          <a:off x="2039300" y="3163416"/>
          <a:ext cx="4474303" cy="1765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6862" tIns="186862" rIns="186862" bIns="186862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500" kern="1200"/>
            <a:t>允许多个变量引用同一个对象。（值类型就没这种可能）</a:t>
          </a:r>
          <a:endParaRPr lang="en-US" sz="2500" kern="1200"/>
        </a:p>
      </dsp:txBody>
      <dsp:txXfrm>
        <a:off x="2039300" y="3163416"/>
        <a:ext cx="4474303" cy="1765627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2EB4CB-22FA-EB4F-AFC9-A069341F8339}">
      <dsp:nvSpPr>
        <dsp:cNvPr id="0" name=""/>
        <dsp:cNvSpPr/>
      </dsp:nvSpPr>
      <dsp:spPr>
        <a:xfrm>
          <a:off x="0" y="511845"/>
          <a:ext cx="2846069" cy="1807254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F61BD01-4862-A74B-B1D9-2DFCE592AD36}">
      <dsp:nvSpPr>
        <dsp:cNvPr id="0" name=""/>
        <dsp:cNvSpPr/>
      </dsp:nvSpPr>
      <dsp:spPr>
        <a:xfrm>
          <a:off x="316230" y="812264"/>
          <a:ext cx="2846069" cy="1807254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Null</a:t>
          </a:r>
          <a:r>
            <a:rPr lang="zh-CN" sz="2100" kern="1200"/>
            <a:t>是一个</a:t>
          </a:r>
          <a:r>
            <a:rPr lang="en-US" sz="2100" kern="1200"/>
            <a:t>literal</a:t>
          </a:r>
          <a:r>
            <a:rPr lang="zh-CN" sz="2100" kern="1200"/>
            <a:t>。</a:t>
          </a:r>
          <a:endParaRPr lang="en-US" sz="2100" kern="1200"/>
        </a:p>
      </dsp:txBody>
      <dsp:txXfrm>
        <a:off x="369163" y="865197"/>
        <a:ext cx="2740203" cy="1701388"/>
      </dsp:txXfrm>
    </dsp:sp>
    <dsp:sp modelId="{E29B929F-15FB-604A-9636-CD58F107EB41}">
      <dsp:nvSpPr>
        <dsp:cNvPr id="0" name=""/>
        <dsp:cNvSpPr/>
      </dsp:nvSpPr>
      <dsp:spPr>
        <a:xfrm>
          <a:off x="3478529" y="511845"/>
          <a:ext cx="2846069" cy="1807254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9BEB4B-FFF7-D94C-B8DF-7485DA0BBEA7}">
      <dsp:nvSpPr>
        <dsp:cNvPr id="0" name=""/>
        <dsp:cNvSpPr/>
      </dsp:nvSpPr>
      <dsp:spPr>
        <a:xfrm>
          <a:off x="3794759" y="812264"/>
          <a:ext cx="2846069" cy="1807254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100" kern="1200" dirty="0"/>
            <a:t>可以把</a:t>
          </a:r>
          <a:r>
            <a:rPr lang="en-US" sz="2100" kern="1200" dirty="0"/>
            <a:t>null</a:t>
          </a:r>
          <a:r>
            <a:rPr lang="zh-CN" sz="2100" kern="1200" dirty="0"/>
            <a:t>赋值给引用，表示该引用不指向任何一个对象。</a:t>
          </a:r>
          <a:endParaRPr lang="en-US" sz="2100" kern="1200" dirty="0"/>
        </a:p>
      </dsp:txBody>
      <dsp:txXfrm>
        <a:off x="3847692" y="865197"/>
        <a:ext cx="2740203" cy="1701388"/>
      </dsp:txXfrm>
    </dsp:sp>
    <dsp:sp modelId="{C7B6AD30-15E1-2548-A0D0-829DAD81619D}">
      <dsp:nvSpPr>
        <dsp:cNvPr id="0" name=""/>
        <dsp:cNvSpPr/>
      </dsp:nvSpPr>
      <dsp:spPr>
        <a:xfrm>
          <a:off x="6957059" y="511845"/>
          <a:ext cx="2846069" cy="1807254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DC2EE1-D347-E54F-87CE-D4B789522D58}">
      <dsp:nvSpPr>
        <dsp:cNvPr id="0" name=""/>
        <dsp:cNvSpPr/>
      </dsp:nvSpPr>
      <dsp:spPr>
        <a:xfrm>
          <a:off x="7273289" y="812264"/>
          <a:ext cx="2846069" cy="1807254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 err="1"/>
            <a:t>null.Property</a:t>
          </a:r>
          <a:r>
            <a:rPr lang="en-US" sz="2100" kern="1200" dirty="0"/>
            <a:t> </a:t>
          </a:r>
          <a:r>
            <a:rPr lang="en-US" sz="2100" kern="1200" dirty="0" err="1"/>
            <a:t>会抛出</a:t>
          </a:r>
          <a:r>
            <a:rPr lang="zh-CN" altLang="en-US" sz="2100" kern="1200" dirty="0"/>
            <a:t> </a:t>
          </a:r>
          <a:r>
            <a:rPr lang="en-US" altLang="zh-CN" sz="2100" kern="1200" dirty="0" err="1"/>
            <a:t>NullReferenceException</a:t>
          </a:r>
          <a:endParaRPr lang="en-US" sz="2100" kern="1200" dirty="0"/>
        </a:p>
      </dsp:txBody>
      <dsp:txXfrm>
        <a:off x="7326222" y="865197"/>
        <a:ext cx="2740203" cy="170138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2C5BDEA-3F96-BF45-8FC3-53B00B539B0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CDC1672-6723-A742-9825-B6F23C691C4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0826EF-0BEB-0242-A86F-18B117F03B50}" type="datetimeFigureOut">
              <a:rPr lang="en-US" smtClean="0"/>
              <a:t>5/2/19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0AAA4C-817A-8C4D-A369-0D0CB8F6BB8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81DDE7-B86A-294E-A9BB-654BD3A8C5C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27861D-BEFE-454D-9888-FFAECCECB2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74161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6B000E-1A2E-4D2B-BADE-37753AB93090}" type="datetimeFigureOut">
              <a:rPr lang="en-US" smtClean="0"/>
              <a:t>5/2/19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226AB8-ACBE-42E6-92F5-667EDDCD965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55779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EBD421-E477-405A-91D4-9468DE9BE4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B024F0D-0F00-4C64-975C-BD7D4FE0E3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7D0E03-CFD6-4610-88AC-17F03CE8E1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0ACFF-56C3-4453-9BAD-A02FE717F83E}" type="datetimeFigureOut">
              <a:rPr lang="en-US" smtClean="0"/>
              <a:t>5/2/19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44536D-CBA9-4A34-85D3-481BD129E4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C1F8E3-036A-45B8-BF1F-BEF0C559E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77444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06B1F3-61FB-4FDC-814D-EEC1C1FC37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2403B0-8D7F-4489-AB72-C346C88701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FC9304-E5BD-4F3E-ADB0-974FEBCDEA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0ACFF-56C3-4453-9BAD-A02FE717F83E}" type="datetimeFigureOut">
              <a:rPr lang="en-US" smtClean="0"/>
              <a:t>5/2/19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38AD29-D9CD-42D8-9604-C47996EE9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52C394-EF43-405B-9653-70AAB9098D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4523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9D1E61D-2F00-41ED-8D92-7CAEB9A5A51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4647491-5142-48CA-9664-F5082D450F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94576D-BE01-4BB5-A9F4-7DE4814E68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0ACFF-56C3-4453-9BAD-A02FE717F83E}" type="datetimeFigureOut">
              <a:rPr lang="en-US" smtClean="0"/>
              <a:t>5/2/19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10CA14-AD61-4101-9143-F7884378C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98B885-CFEA-4882-BBEA-C5F142089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16646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8C47AB-DC6F-40F0-B4FB-9C0850EE0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0939C5-683A-4FDC-A8CF-5F35848AD6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1FB5F0-A7AB-4ACB-91A6-4B836F1743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0ACFF-56C3-4453-9BAD-A02FE717F83E}" type="datetimeFigureOut">
              <a:rPr lang="en-US" smtClean="0"/>
              <a:t>5/2/19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1BCE02-CEFC-4D30-BBB0-23CE2CB5B3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F49760-3E16-4F16-B710-C85178E29F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804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EE07D-6026-47C0-975A-7E493011BA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C00015-2956-4E1F-B05F-214F1DE24E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556B43-C1CB-4618-B91B-AAAEEB401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0ACFF-56C3-4453-9BAD-A02FE717F83E}" type="datetimeFigureOut">
              <a:rPr lang="en-US" smtClean="0"/>
              <a:t>5/2/19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688E39-E80F-4C18-9C2A-69886B8221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4C5964-5187-4195-8EAF-85D18DC4F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89155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67B990-ED8C-4AAA-8241-C4881B138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6612F2-9E33-44D3-80E2-578C5440A7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8F7B21-660D-43B3-9151-B40C9ABCD7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326A10-CB05-4418-9338-CB55A70597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0ACFF-56C3-4453-9BAD-A02FE717F83E}" type="datetimeFigureOut">
              <a:rPr lang="en-US" smtClean="0"/>
              <a:t>5/2/19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940335-9BE1-42D1-A30D-C3232BD3EE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E95C68-4307-4B03-8921-74DB10410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12090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EBEC8-AC56-429B-89C3-BB6A0E6E3B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3866BA-F48C-4383-B119-81B3496761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89F967-CBBC-414E-9DC3-136707A8D3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B905A60-FBC4-40AC-9F71-0FAD9CD7A6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24F92BA-75D6-44F9-A1C8-BCFBF6FF6E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E93CDDC-3537-4692-BE83-87B2A82A70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0ACFF-56C3-4453-9BAD-A02FE717F83E}" type="datetimeFigureOut">
              <a:rPr lang="en-US" smtClean="0"/>
              <a:t>5/2/19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F37B9E1-D5EA-4054-8D92-F930B36963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898A038-7CD6-4715-9FDA-7194E6BCA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70399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65FAF-B698-49B0-B197-FD64C97AF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D3E3F44-F1D6-40F7-9A7D-0542C4A9C5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0ACFF-56C3-4453-9BAD-A02FE717F83E}" type="datetimeFigureOut">
              <a:rPr lang="en-US" smtClean="0"/>
              <a:t>5/2/19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48CC28-3F4A-42A0-B211-4BA085ADCD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3B6C99-6764-43D0-84AE-52C83494F6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57639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479C79D-3B8A-4FA9-BC4A-63E3EF10AA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0ACFF-56C3-4453-9BAD-A02FE717F83E}" type="datetimeFigureOut">
              <a:rPr lang="en-US" smtClean="0"/>
              <a:t>5/2/19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4730E35-44DB-4FED-9E24-5BBE5D9DA8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CDC42F-3337-4692-B53C-A55290487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84207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907D58-952D-44D7-9911-60544C9F53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5BC150-9914-4A82-84CF-B3708B9757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4A7C02-9C7E-401F-BABE-D3028FF18C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D6080A-4623-4F4C-B5BF-7E9E7531FA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0ACFF-56C3-4453-9BAD-A02FE717F83E}" type="datetimeFigureOut">
              <a:rPr lang="en-US" smtClean="0"/>
              <a:t>5/2/19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9B1D15-0BD5-4F6E-A265-BD1F2F3613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F764D4-AA29-4DF8-A501-E2B904E9CC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88564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14D526-F53C-446D-8D7C-8A73C2A6A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341CC3D-D32B-4629-85B8-E779A41050B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517242-BF08-4A5E-ABD7-483896CAE9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B2B8E4-DF23-4701-B28A-B9E5700B3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0ACFF-56C3-4453-9BAD-A02FE717F83E}" type="datetimeFigureOut">
              <a:rPr lang="en-US" smtClean="0"/>
              <a:t>5/2/19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6DE909-4588-4CF5-B2FA-B76312433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EA005E-65C2-4007-815C-52F23809FC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08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shingle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8373118-F27D-412D-B19A-2DB8C81015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537CCC-B536-48B0-B893-63FFC2EBD3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CE552F-73E7-48CE-AAB3-E947C535D56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50ACFF-56C3-4453-9BAD-A02FE717F83E}" type="datetimeFigureOut">
              <a:rPr lang="en-US" smtClean="0"/>
              <a:t>5/2/19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E40B4F-2015-4E9F-BCB3-E0BFA4AF9A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610C3C-BBD3-4864-98E4-5D7B08A627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4A7955-6230-48B4-BD8B-A7C460F759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26809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.emf"/><Relationship Id="rId4" Type="http://schemas.openxmlformats.org/officeDocument/2006/relationships/hyperlink" Target="https://24slides.com/?utm_campaign=mp&amp;utm_medium=ppt&amp;utm_source=pptlink&amp;utm_content=&amp;utm_term=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.xml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emf"/><Relationship Id="rId4" Type="http://schemas.openxmlformats.org/officeDocument/2006/relationships/hyperlink" Target="https://24slides.com/?utm_campaign=mp&amp;utm_medium=ppt&amp;utm_source=pptlink&amp;utm_content=&amp;utm_term=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5AE457D-0397-41A5-A1CF-4C80622841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2100" y="362320"/>
            <a:ext cx="11607800" cy="613336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016AF48-2AA8-4B78-82AB-CE8B9E71F2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701800"/>
            <a:ext cx="7023100" cy="3454400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hlinkClick r:id="rId4"/>
            <a:extLst>
              <a:ext uri="{FF2B5EF4-FFF2-40B4-BE49-F238E27FC236}">
                <a16:creationId xmlns:a16="http://schemas.microsoft.com/office/drawing/2014/main" id="{FD739A43-7308-4A45-800C-2B124CABFA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944100" y="4161794"/>
            <a:ext cx="1955800" cy="994405"/>
          </a:xfrm>
          <a:prstGeom prst="rect">
            <a:avLst/>
          </a:prstGeom>
          <a:solidFill>
            <a:schemeClr val="tx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C4CCBA-12AD-4433-A381-A03661E3D927}"/>
              </a:ext>
            </a:extLst>
          </p:cNvPr>
          <p:cNvSpPr txBox="1"/>
          <p:nvPr/>
        </p:nvSpPr>
        <p:spPr>
          <a:xfrm>
            <a:off x="781507" y="2297709"/>
            <a:ext cx="5786662" cy="92333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zh-CN" altLang="en-US" sz="6000" b="1" dirty="0">
                <a:solidFill>
                  <a:schemeClr val="bg1"/>
                </a:solidFill>
                <a:latin typeface="+mj-lt"/>
              </a:rPr>
              <a:t>真会</a:t>
            </a:r>
            <a:r>
              <a:rPr lang="en-US" altLang="zh-CN" sz="6000" b="1" dirty="0">
                <a:solidFill>
                  <a:schemeClr val="bg1"/>
                </a:solidFill>
                <a:latin typeface="+mj-lt"/>
              </a:rPr>
              <a:t>C#</a:t>
            </a:r>
            <a:r>
              <a:rPr lang="zh-CN" altLang="en-US" sz="6000" b="1" dirty="0">
                <a:solidFill>
                  <a:schemeClr val="bg1"/>
                </a:solidFill>
                <a:latin typeface="+mj-lt"/>
              </a:rPr>
              <a:t>吗？</a:t>
            </a:r>
            <a:endParaRPr lang="en-US" sz="6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AEBA89-B616-43ED-A91E-61105E1C9DD6}"/>
              </a:ext>
            </a:extLst>
          </p:cNvPr>
          <p:cNvSpPr txBox="1"/>
          <p:nvPr/>
        </p:nvSpPr>
        <p:spPr>
          <a:xfrm>
            <a:off x="856818" y="3433991"/>
            <a:ext cx="3422297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</a:rPr>
              <a:t>杨旭：</a:t>
            </a:r>
            <a:r>
              <a:rPr lang="en-US" altLang="zh-CN" sz="1600" dirty="0">
                <a:solidFill>
                  <a:schemeClr val="bg1"/>
                </a:solidFill>
              </a:rPr>
              <a:t>.NET Core, Angular </a:t>
            </a:r>
            <a:r>
              <a:rPr lang="zh-CN" altLang="en-US" sz="1600" dirty="0">
                <a:solidFill>
                  <a:schemeClr val="bg1"/>
                </a:solidFill>
              </a:rPr>
              <a:t>开发者</a:t>
            </a:r>
            <a:endParaRPr lang="en-US" sz="1600" dirty="0">
              <a:solidFill>
                <a:schemeClr val="bg1"/>
              </a:solidFill>
            </a:endParaRPr>
          </a:p>
        </p:txBody>
      </p:sp>
      <p:pic>
        <p:nvPicPr>
          <p:cNvPr id="12" name="Picture 11" descr="&#10;This image is a logo that reads &quot;24Slides.&quot;&#10;">
            <a:hlinkClick r:id="rId4"/>
            <a:extLst>
              <a:ext uri="{FF2B5EF4-FFF2-40B4-BE49-F238E27FC236}">
                <a16:creationId xmlns:a16="http://schemas.microsoft.com/office/drawing/2014/main" id="{A2875173-B0D5-4330-A6C0-5027C67D1E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07650" y="4507287"/>
            <a:ext cx="1028700" cy="293902"/>
          </a:xfrm>
          <a:prstGeom prst="rect">
            <a:avLst/>
          </a:prstGeom>
          <a:effectLst/>
        </p:spPr>
      </p:pic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BAC4DC87-4412-47EA-869B-E290F40E52A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Balanced scorecard slide 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A7D206-57AB-46E1-88B0-16F3F5BDB30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148" y="3953941"/>
            <a:ext cx="2289053" cy="92354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52F1B16-E09F-42F2-93D6-77D1EA634F1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818" y="3959141"/>
            <a:ext cx="923330" cy="923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6490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E95D989-81FA-4BAD-9AD5-E46CEDA91B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3" cy="68580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7D39F1-0B63-8545-AD9F-92CADD3AF4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11161"/>
            <a:ext cx="3335594" cy="5403370"/>
          </a:xfrm>
        </p:spPr>
        <p:txBody>
          <a:bodyPr>
            <a:normAutofit/>
          </a:bodyPr>
          <a:lstStyle/>
          <a:p>
            <a:r>
              <a:rPr lang="zh-CN" altLang="en-US" dirty="0">
                <a:solidFill>
                  <a:srgbClr val="FFFFFF"/>
                </a:solidFill>
              </a:rPr>
              <a:t>值类型 </a:t>
            </a:r>
            <a:r>
              <a:rPr lang="en-US" altLang="zh-CN" dirty="0">
                <a:solidFill>
                  <a:srgbClr val="FFFFFF"/>
                </a:solidFill>
              </a:rPr>
              <a:t>vs</a:t>
            </a:r>
            <a:br>
              <a:rPr lang="en-US" altLang="zh-CN" dirty="0">
                <a:solidFill>
                  <a:srgbClr val="FFFFFF"/>
                </a:solidFill>
              </a:rPr>
            </a:br>
            <a:r>
              <a:rPr lang="zh-CN" altLang="en-US" dirty="0">
                <a:solidFill>
                  <a:srgbClr val="FFFFFF"/>
                </a:solidFill>
              </a:rPr>
              <a:t>引用类型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56189E5-8A3E-4CFD-B71B-CCD0F8495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3" y="0"/>
            <a:ext cx="142074" cy="6858000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A76DCED-06C1-45BF-8EA1-61527AC67F2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4121729"/>
              </p:ext>
            </p:extLst>
          </p:nvPr>
        </p:nvGraphicFramePr>
        <p:xfrm>
          <a:off x="5459413" y="642938"/>
          <a:ext cx="6089650" cy="5572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664738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D47FF6-8FDF-5D4A-8E40-88FDB91F4A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zh-CN" altLang="en-US">
                <a:solidFill>
                  <a:srgbClr val="FFFFFF"/>
                </a:solidFill>
              </a:rPr>
              <a:t>值类型</a:t>
            </a:r>
            <a:endParaRPr lang="en-US">
              <a:solidFill>
                <a:srgbClr val="FFFFFF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4234177-7D8E-4D93-A745-4025E250B80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21971640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551149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9">
            <a:extLst>
              <a:ext uri="{FF2B5EF4-FFF2-40B4-BE49-F238E27FC236}">
                <a16:creationId xmlns:a16="http://schemas.microsoft.com/office/drawing/2014/main" id="{E02F3C71-C981-4614-98EA-D6C494F809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3" y="321176"/>
            <a:ext cx="7174247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AB7ECF-45B4-BE4A-A049-B901D959D6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516" y="640263"/>
            <a:ext cx="6204984" cy="1344975"/>
          </a:xfrm>
        </p:spPr>
        <p:txBody>
          <a:bodyPr>
            <a:normAutofit/>
          </a:bodyPr>
          <a:lstStyle/>
          <a:p>
            <a:r>
              <a:rPr lang="zh-CN" altLang="en-US" sz="4000"/>
              <a:t>值类型的赋值</a:t>
            </a:r>
            <a:endParaRPr lang="en-US" sz="40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472D0A-CB63-1046-86BE-40FCB9FF8C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1515" y="2121762"/>
            <a:ext cx="6204984" cy="3626917"/>
          </a:xfrm>
        </p:spPr>
        <p:txBody>
          <a:bodyPr>
            <a:normAutofit/>
          </a:bodyPr>
          <a:lstStyle/>
          <a:p>
            <a:r>
              <a:rPr lang="zh-CN" altLang="en-US" sz="2400"/>
              <a:t>值类型实例的赋值动作总是复制了该实例。</a:t>
            </a:r>
            <a:endParaRPr lang="en-US" altLang="zh-CN" sz="2400"/>
          </a:p>
          <a:p>
            <a:endParaRPr lang="en-US" sz="2400"/>
          </a:p>
        </p:txBody>
      </p:sp>
      <p:pic>
        <p:nvPicPr>
          <p:cNvPr id="5" name="Picture 4" descr="A picture containing object&#10;&#10;Description automatically generated">
            <a:extLst>
              <a:ext uri="{FF2B5EF4-FFF2-40B4-BE49-F238E27FC236}">
                <a16:creationId xmlns:a16="http://schemas.microsoft.com/office/drawing/2014/main" id="{FCD2AD64-5728-4C4F-BDE5-99E213199D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9551" y="550473"/>
            <a:ext cx="4042409" cy="1798871"/>
          </a:xfrm>
          <a:prstGeom prst="rect">
            <a:avLst/>
          </a:prstGeom>
        </p:spPr>
      </p:pic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3CFAB16E-6C6F-A349-BF10-641F9205F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9551" y="3347148"/>
            <a:ext cx="4042410" cy="2352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6210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8E89D5E-1885-4160-AC77-CC471DD1D0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3600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FCAB5E-E80D-6E4F-A2BE-5F155EB8CB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277" y="712269"/>
            <a:ext cx="3370998" cy="5502264"/>
          </a:xfrm>
        </p:spPr>
        <p:txBody>
          <a:bodyPr>
            <a:normAutofit/>
          </a:bodyPr>
          <a:lstStyle/>
          <a:p>
            <a:r>
              <a:rPr lang="zh-CN" altLang="en-US">
                <a:solidFill>
                  <a:srgbClr val="FFFFFF"/>
                </a:solidFill>
              </a:rPr>
              <a:t>引用类型</a:t>
            </a:r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50D2BD1-98F9-412D-905B-3A843EF40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2971800"/>
            <a:ext cx="0" cy="91440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F241F70-59C6-4364-A619-8DDFD106DE9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13687550"/>
              </p:ext>
            </p:extLst>
          </p:nvPr>
        </p:nvGraphicFramePr>
        <p:xfrm>
          <a:off x="5280025" y="642938"/>
          <a:ext cx="6269038" cy="5572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052572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34348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200515-4617-7F41-9CB3-439144B18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6657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Point Class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144863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Content Placeholder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6CDDE16B-ABE8-2842-AB93-3D5A6AD4C2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83992" y="2509911"/>
            <a:ext cx="7368916" cy="399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9835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C70580-8EED-AA4B-8792-226C1B993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zh-CN" altLang="en-US">
                <a:solidFill>
                  <a:srgbClr val="FFFFFF"/>
                </a:solidFill>
              </a:rPr>
              <a:t>引用类型赋值</a:t>
            </a:r>
            <a:endParaRPr lang="en-US">
              <a:solidFill>
                <a:srgbClr val="FFFFFF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ED03A2D-6FA4-4EF6-B137-1802F9BF0C2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69175026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563047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34348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7FA52B-A97A-E840-88FE-C3944EAA37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6657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zh-CN" altLang="en-US" sz="5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例子</a:t>
            </a:r>
            <a:endParaRPr lang="en-US" sz="54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144863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Content Placeholder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7E9D0900-D246-714F-855C-FAB314444A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91699" y="2509911"/>
            <a:ext cx="6553502" cy="399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8824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2DD2BC0-6F29-4B4F-8D61-2DCF6D2E8E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C787C10-706B-E242-B60F-C507C94F4B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rgbClr val="FFFFFF"/>
                </a:solidFill>
              </a:rPr>
              <a:t>Null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69FB01E-D14D-4E8D-BE22-D29A8384197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9705652"/>
              </p:ext>
            </p:extLst>
          </p:nvPr>
        </p:nvGraphicFramePr>
        <p:xfrm>
          <a:off x="1036320" y="2899956"/>
          <a:ext cx="10119360" cy="31313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7676488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2DD2BC0-6F29-4B4F-8D61-2DCF6D2E8E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C430C0B-8220-5844-BE6F-F7879EC3D6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US" sz="4000">
                <a:solidFill>
                  <a:srgbClr val="FFFFFF"/>
                </a:solidFill>
              </a:rPr>
              <a:t>Null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3DD94C5-DAAA-46A4-9754-B7F61E67E3C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86270431"/>
              </p:ext>
            </p:extLst>
          </p:nvPr>
        </p:nvGraphicFramePr>
        <p:xfrm>
          <a:off x="1036320" y="2899956"/>
          <a:ext cx="10119360" cy="31313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7974924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B91628-738D-7047-A027-5B5AD2AD77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zh-CN" altLang="en-US">
                <a:solidFill>
                  <a:srgbClr val="FFFFFF"/>
                </a:solidFill>
              </a:rPr>
              <a:t>存储的开销 </a:t>
            </a:r>
            <a:r>
              <a:rPr lang="en-US" altLang="zh-CN">
                <a:solidFill>
                  <a:srgbClr val="FFFFFF"/>
                </a:solidFill>
              </a:rPr>
              <a:t>–</a:t>
            </a:r>
            <a:r>
              <a:rPr lang="zh-CN" altLang="en-US">
                <a:solidFill>
                  <a:srgbClr val="FFFFFF"/>
                </a:solidFill>
              </a:rPr>
              <a:t> 值类型</a:t>
            </a:r>
            <a:endParaRPr lang="en-US">
              <a:solidFill>
                <a:srgbClr val="FFFFFF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CF81BE7-0027-4ADE-8C5A-0880D4C1A89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37169236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127355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452E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E62A13-02D2-479E-8CA3-9B900EF600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zh-CN" alt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公众号</a:t>
            </a:r>
            <a:endParaRPr lang="en-US" sz="26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83B724E-D34C-4785-9B82-06E06A995B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7206" y="961812"/>
            <a:ext cx="4930987" cy="4930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3788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41856B-84AD-9A4B-B7B1-463AB7D08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zh-CN" altLang="en-US">
                <a:solidFill>
                  <a:srgbClr val="FFFFFF"/>
                </a:solidFill>
              </a:rPr>
              <a:t>存储的开销 </a:t>
            </a:r>
            <a:r>
              <a:rPr lang="en-US" altLang="zh-CN">
                <a:solidFill>
                  <a:srgbClr val="FFFFFF"/>
                </a:solidFill>
              </a:rPr>
              <a:t>–</a:t>
            </a:r>
            <a:r>
              <a:rPr lang="zh-CN" altLang="en-US">
                <a:solidFill>
                  <a:srgbClr val="FFFFFF"/>
                </a:solidFill>
              </a:rPr>
              <a:t> 引用类型</a:t>
            </a:r>
            <a:endParaRPr lang="en-US">
              <a:solidFill>
                <a:srgbClr val="FFFFFF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FA1A7CA-700E-46FD-B31A-E8518DC56CA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00062649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037150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C93E85-BFA0-D34A-8250-214C5E67B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zh-CN" altLang="en-US">
                <a:solidFill>
                  <a:srgbClr val="FFFFFF"/>
                </a:solidFill>
              </a:rPr>
              <a:t>内置类型的分类</a:t>
            </a:r>
            <a:endParaRPr lang="en-US">
              <a:solidFill>
                <a:srgbClr val="FFFFFF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1870C77-1BC0-449B-B421-3493A647ABD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23525892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120385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Down Arrow 7">
            <a:extLst>
              <a:ext uri="{FF2B5EF4-FFF2-40B4-BE49-F238E27FC236}">
                <a16:creationId xmlns:a16="http://schemas.microsoft.com/office/drawing/2014/main" id="{73DE2CFE-42F2-48F0-8706-5264E012B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288521" y="381403"/>
            <a:ext cx="2200313" cy="3342508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642D4D-D6DA-CF43-83D5-CCB89F5E2C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6952" y="1204108"/>
            <a:ext cx="2669406" cy="1781175"/>
          </a:xfrm>
        </p:spPr>
        <p:txBody>
          <a:bodyPr>
            <a:normAutofit/>
          </a:bodyPr>
          <a:lstStyle/>
          <a:p>
            <a:r>
              <a:rPr lang="zh-CN" altLang="en-US" sz="3200" dirty="0">
                <a:solidFill>
                  <a:srgbClr val="FFFFFF"/>
                </a:solidFill>
              </a:rPr>
              <a:t>内置类型</a:t>
            </a:r>
            <a:endParaRPr lang="en-US" sz="3200" dirty="0">
              <a:solidFill>
                <a:srgbClr val="FFFFFF"/>
              </a:solidFill>
            </a:endParaRPr>
          </a:p>
        </p:txBody>
      </p:sp>
      <p:graphicFrame>
        <p:nvGraphicFramePr>
          <p:cNvPr id="13" name="Content Placeholder 2">
            <a:extLst>
              <a:ext uri="{FF2B5EF4-FFF2-40B4-BE49-F238E27FC236}">
                <a16:creationId xmlns:a16="http://schemas.microsoft.com/office/drawing/2014/main" id="{04D8EC3B-E921-4D94-9E3F-17751761570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26241252"/>
              </p:ext>
            </p:extLst>
          </p:nvPr>
        </p:nvGraphicFramePr>
        <p:xfrm>
          <a:off x="4662488" y="952500"/>
          <a:ext cx="6904037" cy="48291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140387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5F33E6-F35D-0743-AD8A-931E745D28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zh-CN" alt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本节习题</a:t>
            </a:r>
            <a:endParaRPr lang="en-US" sz="48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B2D83D4-A272-8A4C-8D98-E39983B257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0196" y="492573"/>
            <a:ext cx="5880796" cy="588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8559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5AE457D-0397-41A5-A1CF-4C80622841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2100" y="362320"/>
            <a:ext cx="11607800" cy="613336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016AF48-2AA8-4B78-82AB-CE8B9E71F2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701800"/>
            <a:ext cx="12192000" cy="3454400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C4CCBA-12AD-4433-A381-A03661E3D927}"/>
              </a:ext>
            </a:extLst>
          </p:cNvPr>
          <p:cNvSpPr txBox="1"/>
          <p:nvPr/>
        </p:nvSpPr>
        <p:spPr>
          <a:xfrm>
            <a:off x="3202669" y="2967335"/>
            <a:ext cx="5786662" cy="92333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+mj-lt"/>
              </a:rPr>
              <a:t>THANK</a:t>
            </a:r>
            <a:r>
              <a:rPr lang="en-US" sz="6000" dirty="0">
                <a:solidFill>
                  <a:schemeClr val="bg1"/>
                </a:solidFill>
                <a:latin typeface="+mj-lt"/>
              </a:rPr>
              <a:t> YOU</a:t>
            </a:r>
            <a:endParaRPr lang="en-US" sz="6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Rectangle 6">
            <a:hlinkClick r:id="rId4"/>
            <a:extLst>
              <a:ext uri="{FF2B5EF4-FFF2-40B4-BE49-F238E27FC236}">
                <a16:creationId xmlns:a16="http://schemas.microsoft.com/office/drawing/2014/main" id="{FD739A43-7308-4A45-800C-2B124CABFA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118100" y="0"/>
            <a:ext cx="1955800" cy="994405"/>
          </a:xfrm>
          <a:prstGeom prst="rect">
            <a:avLst/>
          </a:prstGeom>
          <a:solidFill>
            <a:schemeClr val="tx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 descr="This image is an icon that reads &quot;24Slides.&quot;">
            <a:hlinkClick r:id="rId4"/>
            <a:extLst>
              <a:ext uri="{FF2B5EF4-FFF2-40B4-BE49-F238E27FC236}">
                <a16:creationId xmlns:a16="http://schemas.microsoft.com/office/drawing/2014/main" id="{A2875173-B0D5-4330-A6C0-5027C67D1E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81650" y="345493"/>
            <a:ext cx="1028700" cy="293902"/>
          </a:xfrm>
          <a:prstGeom prst="rect">
            <a:avLst/>
          </a:prstGeom>
          <a:effectLst/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E1D692F-8C4B-47E6-B367-1CB302E31A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118100" y="5863595"/>
            <a:ext cx="1955800" cy="994405"/>
          </a:xfrm>
          <a:prstGeom prst="rect">
            <a:avLst/>
          </a:prstGeom>
          <a:solidFill>
            <a:schemeClr val="tx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7E347D20-83CF-4765-A959-68F510CE976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Balanced scorecard slide 10</a:t>
            </a:r>
          </a:p>
        </p:txBody>
      </p:sp>
    </p:spTree>
    <p:extLst>
      <p:ext uri="{BB962C8B-B14F-4D97-AF65-F5344CB8AC3E}">
        <p14:creationId xmlns:p14="http://schemas.microsoft.com/office/powerpoint/2010/main" val="26092094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7">
            <a:extLst>
              <a:ext uri="{FF2B5EF4-FFF2-40B4-BE49-F238E27FC236}">
                <a16:creationId xmlns:a16="http://schemas.microsoft.com/office/drawing/2014/main" id="{FEF4E260-B79D-41D8-90EB-C84807CD77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135" y="476778"/>
            <a:ext cx="7212450" cy="592065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521D1A-8A04-4751-B745-62E8FE98EF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8215" y="1269255"/>
            <a:ext cx="5956353" cy="3038947"/>
          </a:xfrm>
        </p:spPr>
        <p:txBody>
          <a:bodyPr>
            <a:normAutofit/>
          </a:bodyPr>
          <a:lstStyle/>
          <a:p>
            <a:pPr algn="r"/>
            <a:r>
              <a:rPr lang="en-US" altLang="zh-CN" sz="5400" dirty="0">
                <a:solidFill>
                  <a:srgbClr val="FFFFFF"/>
                </a:solidFill>
              </a:rPr>
              <a:t>05. C#</a:t>
            </a:r>
            <a:r>
              <a:rPr lang="zh-CN" altLang="en-US" sz="5400" dirty="0">
                <a:solidFill>
                  <a:srgbClr val="FFFFFF"/>
                </a:solidFill>
              </a:rPr>
              <a:t>基础知识</a:t>
            </a:r>
            <a:endParaRPr lang="en-US" sz="5400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D6F759-F8EB-4653-8C87-97AE0B4FFC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18215" y="4578114"/>
            <a:ext cx="5956353" cy="1247274"/>
          </a:xfrm>
        </p:spPr>
        <p:txBody>
          <a:bodyPr>
            <a:normAutofit/>
          </a:bodyPr>
          <a:lstStyle/>
          <a:p>
            <a:pPr algn="r"/>
            <a:r>
              <a:rPr lang="zh-CN" altLang="en-US" dirty="0">
                <a:solidFill>
                  <a:srgbClr val="FFFFFF"/>
                </a:solidFill>
              </a:rPr>
              <a:t>本节仅适用于初学者</a:t>
            </a:r>
            <a:endParaRPr lang="en-US" dirty="0">
              <a:solidFill>
                <a:srgbClr val="FFFFFF"/>
              </a:solidFill>
            </a:endParaRPr>
          </a:p>
        </p:txBody>
      </p:sp>
      <p:cxnSp>
        <p:nvCxnSpPr>
          <p:cNvPr id="18" name="Straight Connector 9">
            <a:extLst>
              <a:ext uri="{FF2B5EF4-FFF2-40B4-BE49-F238E27FC236}">
                <a16:creationId xmlns:a16="http://schemas.microsoft.com/office/drawing/2014/main" id="{0686AD50-C6DC-4D98-A467-9AC1F3C2D8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230880" y="4424906"/>
            <a:ext cx="3657600" cy="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1">
            <a:extLst>
              <a:ext uri="{FF2B5EF4-FFF2-40B4-BE49-F238E27FC236}">
                <a16:creationId xmlns:a16="http://schemas.microsoft.com/office/drawing/2014/main" id="{241208F6-8B1C-4098-9388-150BC8E447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452" y="476778"/>
            <a:ext cx="3864383" cy="5920653"/>
          </a:xfrm>
          <a:prstGeom prst="rect">
            <a:avLst/>
          </a:prstGeom>
          <a:solidFill>
            <a:srgbClr val="A6A6A6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0783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E17CB0-4CDD-CA4E-B651-5E53C6CC9E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zh-CN" altLang="en-US" dirty="0">
                <a:solidFill>
                  <a:srgbClr val="FFFFFF"/>
                </a:solidFill>
              </a:rPr>
              <a:t>本节内容</a:t>
            </a:r>
            <a:endParaRPr lang="en-US" dirty="0">
              <a:solidFill>
                <a:srgbClr val="FFFFFF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B835EDC-4E57-4D8A-B4EF-5345D623CEE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90858919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134666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8E89D5E-1885-4160-AC77-CC471DD1D0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3600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004BA6-ABB7-9844-A656-DCC5D68FF0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277" y="712269"/>
            <a:ext cx="3370998" cy="5502264"/>
          </a:xfrm>
        </p:spPr>
        <p:txBody>
          <a:bodyPr>
            <a:normAutofit/>
          </a:bodyPr>
          <a:lstStyle/>
          <a:p>
            <a:r>
              <a:rPr lang="zh-CN" altLang="en-US">
                <a:solidFill>
                  <a:srgbClr val="FFFFFF"/>
                </a:solidFill>
              </a:rPr>
              <a:t>转换</a:t>
            </a:r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50D2BD1-98F9-412D-905B-3A843EF40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2971800"/>
            <a:ext cx="0" cy="91440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798177B-7F65-475C-A293-D9B03557768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35209942"/>
              </p:ext>
            </p:extLst>
          </p:nvPr>
        </p:nvGraphicFramePr>
        <p:xfrm>
          <a:off x="5280025" y="642938"/>
          <a:ext cx="6269038" cy="5572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617417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8E89D5E-1885-4160-AC77-CC471DD1D0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3600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CD216E-D95E-2D40-BD5E-3EEF9E6C35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277" y="712269"/>
            <a:ext cx="3370998" cy="5502264"/>
          </a:xfrm>
        </p:spPr>
        <p:txBody>
          <a:bodyPr>
            <a:normAutofit/>
          </a:bodyPr>
          <a:lstStyle/>
          <a:p>
            <a:r>
              <a:rPr lang="zh-CN" altLang="en-US">
                <a:solidFill>
                  <a:srgbClr val="FFFFFF"/>
                </a:solidFill>
              </a:rPr>
              <a:t>隐式转换 </a:t>
            </a:r>
            <a:r>
              <a:rPr lang="en-US" altLang="zh-CN">
                <a:solidFill>
                  <a:srgbClr val="FFFFFF"/>
                </a:solidFill>
              </a:rPr>
              <a:t>vs</a:t>
            </a:r>
            <a:r>
              <a:rPr lang="zh-CN" altLang="en-US">
                <a:solidFill>
                  <a:srgbClr val="FFFFFF"/>
                </a:solidFill>
              </a:rPr>
              <a:t> 显式转换</a:t>
            </a:r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50D2BD1-98F9-412D-905B-3A843EF40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2971800"/>
            <a:ext cx="0" cy="91440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ADBC0D9-983F-4975-8922-0F6D20525F8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78593057"/>
              </p:ext>
            </p:extLst>
          </p:nvPr>
        </p:nvGraphicFramePr>
        <p:xfrm>
          <a:off x="5280025" y="642938"/>
          <a:ext cx="6269038" cy="5572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614120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763F6B-95C0-0141-9F9C-8F2C6230C7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zh-CN" altLang="en-US">
                <a:solidFill>
                  <a:schemeClr val="accent1"/>
                </a:solidFill>
              </a:rPr>
              <a:t>转换</a:t>
            </a:r>
            <a:endParaRPr lang="en-US">
              <a:solidFill>
                <a:schemeClr val="accent1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740C6D-55F1-DA4D-BFA9-922FD22144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r>
              <a:rPr lang="zh-CN" altLang="en-US" sz="2400" dirty="0"/>
              <a:t>如果编译器可以断定转换肯定会失败，那么两种转换都会被禁止。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8195338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2C4BFA1-2075-4901-9E24-E41D1FDD51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55481" y="498348"/>
            <a:ext cx="9902663" cy="5861304"/>
            <a:chOff x="1155481" y="498348"/>
            <a:chExt cx="9902663" cy="5861304"/>
          </a:xfrm>
        </p:grpSpPr>
        <p:sp>
          <p:nvSpPr>
            <p:cNvPr id="9" name="Oval 5">
              <a:extLst>
                <a:ext uri="{FF2B5EF4-FFF2-40B4-BE49-F238E27FC236}">
                  <a16:creationId xmlns:a16="http://schemas.microsoft.com/office/drawing/2014/main" id="{985A7375-E3AF-4F5C-85AE-17E8832952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5481" y="498348"/>
              <a:ext cx="5861304" cy="5861304"/>
            </a:xfrm>
            <a:prstGeom prst="ellipse">
              <a:avLst/>
            </a:prstGeom>
            <a:solidFill>
              <a:schemeClr val="accent1">
                <a:alpha val="55000"/>
              </a:schemeClr>
            </a:solidFill>
            <a:ln>
              <a:noFill/>
            </a:ln>
          </p:spPr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F0307F65-8304-4FA8-A841-D4D7625411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196840" y="498348"/>
              <a:ext cx="5861304" cy="5861304"/>
            </a:xfrm>
            <a:prstGeom prst="ellipse">
              <a:avLst/>
            </a:prstGeom>
            <a:solidFill>
              <a:schemeClr val="accent1">
                <a:alpha val="55000"/>
              </a:schemeClr>
            </a:solidFill>
            <a:ln>
              <a:noFill/>
            </a:ln>
          </p:spPr>
        </p:sp>
        <p:sp>
          <p:nvSpPr>
            <p:cNvPr id="11" name="Oval 5">
              <a:extLst>
                <a:ext uri="{FF2B5EF4-FFF2-40B4-BE49-F238E27FC236}">
                  <a16:creationId xmlns:a16="http://schemas.microsoft.com/office/drawing/2014/main" id="{C8B8394C-136F-4E05-A002-D93A5E79CD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65348" y="498348"/>
              <a:ext cx="5861304" cy="5861304"/>
            </a:xfrm>
            <a:prstGeom prst="ellipse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</p:sp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B153BFF8-9825-9F49-AAE3-059B68150B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95800"/>
            <a:ext cx="9144000" cy="762000"/>
          </a:xfrm>
        </p:spPr>
        <p:txBody>
          <a:bodyPr>
            <a:normAutofit/>
          </a:bodyPr>
          <a:lstStyle/>
          <a:p>
            <a:endParaRPr lang="en-US" sz="18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53FB2EE-284F-4C87-AB3D-BBF87A9FAB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514600"/>
            <a:ext cx="12192000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151729-70E9-8D4D-8EAD-6232BDD1AB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76538"/>
            <a:ext cx="9144000" cy="1381188"/>
          </a:xfrm>
        </p:spPr>
        <p:txBody>
          <a:bodyPr anchor="ctr">
            <a:normAutofit/>
          </a:bodyPr>
          <a:lstStyle/>
          <a:p>
            <a:r>
              <a:rPr lang="zh-CN" altLang="en-US" sz="4000" dirty="0">
                <a:solidFill>
                  <a:schemeClr val="bg2"/>
                </a:solidFill>
              </a:rPr>
              <a:t>值类型 </a:t>
            </a:r>
            <a:r>
              <a:rPr lang="en-US" altLang="zh-CN" sz="4000" dirty="0">
                <a:solidFill>
                  <a:schemeClr val="bg2"/>
                </a:solidFill>
              </a:rPr>
              <a:t>VS</a:t>
            </a:r>
            <a:r>
              <a:rPr lang="zh-CN" altLang="en-US" sz="4000" dirty="0">
                <a:solidFill>
                  <a:schemeClr val="bg2"/>
                </a:solidFill>
              </a:rPr>
              <a:t> 引用类型</a:t>
            </a:r>
            <a:endParaRPr lang="en-US" sz="4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83287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D33B2E-F1DC-734B-9CB8-39621D6A6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C#</a:t>
            </a:r>
            <a:r>
              <a:rPr lang="zh-CN" altLang="en-US">
                <a:solidFill>
                  <a:srgbClr val="FFFFFF"/>
                </a:solidFill>
              </a:rPr>
              <a:t>类型分类</a:t>
            </a:r>
            <a:endParaRPr lang="en-US">
              <a:solidFill>
                <a:srgbClr val="FFFFFF"/>
              </a:solidFill>
            </a:endParaRPr>
          </a:p>
        </p:txBody>
      </p:sp>
      <p:graphicFrame>
        <p:nvGraphicFramePr>
          <p:cNvPr id="26" name="Content Placeholder 2">
            <a:extLst>
              <a:ext uri="{FF2B5EF4-FFF2-40B4-BE49-F238E27FC236}">
                <a16:creationId xmlns:a16="http://schemas.microsoft.com/office/drawing/2014/main" id="{D1190066-9E29-4D41-B43E-21EEF821A40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45120341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388486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McD color sc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31737"/>
      </a:accent1>
      <a:accent2>
        <a:srgbClr val="FFC427"/>
      </a:accent2>
      <a:accent3>
        <a:srgbClr val="B4D78E"/>
      </a:accent3>
      <a:accent4>
        <a:srgbClr val="749CD3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Modern 04">
      <a:majorFont>
        <a:latin typeface="Century Gothic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icrosoft_Balanced_Scorecard.pptx" id="{10ED7897-4190-42E8-9E5A-9BA30033AB56}" vid="{5E997269-9069-4613-A476-408DDBC8C50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630</Words>
  <Application>Microsoft Macintosh PowerPoint</Application>
  <PresentationFormat>Widescreen</PresentationFormat>
  <Paragraphs>84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Arial</vt:lpstr>
      <vt:lpstr>Calibri</vt:lpstr>
      <vt:lpstr>Calibri Light</vt:lpstr>
      <vt:lpstr>Century Gothic</vt:lpstr>
      <vt:lpstr>Office Theme</vt:lpstr>
      <vt:lpstr>Balanced scorecard slide 1</vt:lpstr>
      <vt:lpstr>公众号</vt:lpstr>
      <vt:lpstr>05. C#基础知识</vt:lpstr>
      <vt:lpstr>本节内容</vt:lpstr>
      <vt:lpstr>转换</vt:lpstr>
      <vt:lpstr>隐式转换 vs 显式转换</vt:lpstr>
      <vt:lpstr>转换</vt:lpstr>
      <vt:lpstr>值类型 VS 引用类型</vt:lpstr>
      <vt:lpstr>C#类型分类</vt:lpstr>
      <vt:lpstr>值类型 vs 引用类型</vt:lpstr>
      <vt:lpstr>值类型</vt:lpstr>
      <vt:lpstr>值类型的赋值</vt:lpstr>
      <vt:lpstr>引用类型</vt:lpstr>
      <vt:lpstr>Point Class</vt:lpstr>
      <vt:lpstr>引用类型赋值</vt:lpstr>
      <vt:lpstr>例子</vt:lpstr>
      <vt:lpstr>Null</vt:lpstr>
      <vt:lpstr>Null</vt:lpstr>
      <vt:lpstr>存储的开销 – 值类型</vt:lpstr>
      <vt:lpstr>存储的开销 – 引用类型</vt:lpstr>
      <vt:lpstr>内置类型的分类</vt:lpstr>
      <vt:lpstr>内置类型</vt:lpstr>
      <vt:lpstr>本节习题</vt:lpstr>
      <vt:lpstr>Balanced scorecard 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Dave Young</dc:creator>
  <cp:lastModifiedBy/>
  <cp:revision>1</cp:revision>
  <dcterms:created xsi:type="dcterms:W3CDTF">2019-05-02T14:51:59Z</dcterms:created>
  <dcterms:modified xsi:type="dcterms:W3CDTF">2019-05-02T14:58:13Z</dcterms:modified>
</cp:coreProperties>
</file>